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32918400" cy="43891200"/>
  <p:notesSz cx="6858000" cy="9144000"/>
  <p:defaultTextStyle>
    <a:defPPr>
      <a:defRPr lang="es-AR"/>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guide id="4" pos="20160" userDrawn="1">
          <p15:clr>
            <a:srgbClr val="A4A3A4"/>
          </p15:clr>
        </p15:guide>
        <p15:guide id="5" orient="horz" pos="576" userDrawn="1">
          <p15:clr>
            <a:srgbClr val="A4A3A4"/>
          </p15:clr>
        </p15:guide>
        <p15:guide id="6" orient="horz" pos="27072" userDrawn="1">
          <p15:clr>
            <a:srgbClr val="A4A3A4"/>
          </p15:clr>
        </p15:guide>
        <p15:guide id="7" pos="10080" userDrawn="1">
          <p15:clr>
            <a:srgbClr val="A4A3A4"/>
          </p15:clr>
        </p15:guide>
        <p15:guide id="8" pos="10656" userDrawn="1">
          <p15:clr>
            <a:srgbClr val="A4A3A4"/>
          </p15:clr>
        </p15:guide>
        <p15:guide id="9" orient="horz" pos="15840" userDrawn="1">
          <p15:clr>
            <a:srgbClr val="A4A3A4"/>
          </p15:clr>
        </p15:guide>
        <p15:guide id="10" orient="horz" pos="16416" userDrawn="1">
          <p15:clr>
            <a:srgbClr val="A4A3A4"/>
          </p15:clr>
        </p15:guide>
        <p15:guide id="11" orient="horz" pos="19320" userDrawn="1">
          <p15:clr>
            <a:srgbClr val="A4A3A4"/>
          </p15:clr>
        </p15:guide>
        <p15:guide id="12" orient="horz" pos="19896" userDrawn="1">
          <p15:clr>
            <a:srgbClr val="A4A3A4"/>
          </p15:clr>
        </p15:guide>
        <p15:guide id="13" orient="horz" pos="9792" userDrawn="1">
          <p15:clr>
            <a:srgbClr val="A4A3A4"/>
          </p15:clr>
        </p15:guide>
        <p15:guide id="14" orient="horz" pos="9216" userDrawn="1">
          <p15:clr>
            <a:srgbClr val="A4A3A4"/>
          </p15:clr>
        </p15:guide>
        <p15:guide id="15" pos="3960" userDrawn="1">
          <p15:clr>
            <a:srgbClr val="A4A3A4"/>
          </p15:clr>
        </p15:guide>
        <p15:guide id="16" pos="5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EB"/>
    <a:srgbClr val="ADA9CA"/>
    <a:srgbClr val="C54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9" autoAdjust="0"/>
    <p:restoredTop sz="94660"/>
  </p:normalViewPr>
  <p:slideViewPr>
    <p:cSldViewPr>
      <p:cViewPr varScale="1">
        <p:scale>
          <a:sx n="15" d="100"/>
          <a:sy n="15" d="100"/>
        </p:scale>
        <p:origin x="1452" y="72"/>
      </p:cViewPr>
      <p:guideLst>
        <p:guide orient="horz" pos="13824"/>
        <p:guide pos="10368"/>
        <p:guide pos="20160"/>
        <p:guide orient="horz" pos="576"/>
        <p:guide orient="horz" pos="27072"/>
        <p:guide pos="10080"/>
        <p:guide pos="10656"/>
        <p:guide orient="horz" pos="15840"/>
        <p:guide orient="horz" pos="16416"/>
        <p:guide orient="horz" pos="19320"/>
        <p:guide orient="horz" pos="19896"/>
        <p:guide orient="horz" pos="9792"/>
        <p:guide orient="horz" pos="9216"/>
        <p:guide pos="3960"/>
        <p:guide pos="576"/>
      </p:guideLst>
    </p:cSldViewPr>
  </p:slideViewPr>
  <p:notesTextViewPr>
    <p:cViewPr>
      <p:scale>
        <a:sx n="1" d="1"/>
        <a:sy n="1" d="1"/>
      </p:scale>
      <p:origin x="0" y="0"/>
    </p:cViewPr>
  </p:notesTextViewPr>
  <p:notesViewPr>
    <p:cSldViewPr>
      <p:cViewPr varScale="1">
        <p:scale>
          <a:sx n="71" d="100"/>
          <a:sy n="71" d="100"/>
        </p:scale>
        <p:origin x="159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Ventas</c:v>
                </c:pt>
              </c:strCache>
            </c:strRef>
          </c:tx>
          <c:spPr>
            <a:ln w="101600">
              <a:solidFill>
                <a:srgbClr val="EBEBEB"/>
              </a:solidFill>
            </a:ln>
          </c:spPr>
          <c:dPt>
            <c:idx val="0"/>
            <c:bubble3D val="0"/>
            <c:spPr>
              <a:solidFill>
                <a:schemeClr val="accent1"/>
              </a:solidFill>
              <a:ln w="101600">
                <a:solidFill>
                  <a:srgbClr val="EBEBEB"/>
                </a:solidFill>
              </a:ln>
              <a:effectLst/>
            </c:spPr>
            <c:extLst>
              <c:ext xmlns:c16="http://schemas.microsoft.com/office/drawing/2014/chart" uri="{C3380CC4-5D6E-409C-BE32-E72D297353CC}">
                <c16:uniqueId val="{00000001-EE48-4717-B8D4-132AF7D4FC65}"/>
              </c:ext>
            </c:extLst>
          </c:dPt>
          <c:dPt>
            <c:idx val="1"/>
            <c:bubble3D val="0"/>
            <c:spPr>
              <a:solidFill>
                <a:schemeClr val="accent2"/>
              </a:solidFill>
              <a:ln w="101600">
                <a:solidFill>
                  <a:srgbClr val="EBEBEB"/>
                </a:solidFill>
              </a:ln>
              <a:effectLst/>
            </c:spPr>
            <c:extLst>
              <c:ext xmlns:c16="http://schemas.microsoft.com/office/drawing/2014/chart" uri="{C3380CC4-5D6E-409C-BE32-E72D297353CC}">
                <c16:uniqueId val="{00000003-EE48-4717-B8D4-132AF7D4FC65}"/>
              </c:ext>
            </c:extLst>
          </c:dPt>
          <c:dPt>
            <c:idx val="2"/>
            <c:bubble3D val="0"/>
            <c:spPr>
              <a:solidFill>
                <a:schemeClr val="accent5"/>
              </a:solidFill>
              <a:ln w="101600">
                <a:solidFill>
                  <a:srgbClr val="EBEBEB"/>
                </a:solidFill>
              </a:ln>
              <a:effectLst/>
            </c:spPr>
            <c:extLst>
              <c:ext xmlns:c16="http://schemas.microsoft.com/office/drawing/2014/chart" uri="{C3380CC4-5D6E-409C-BE32-E72D297353CC}">
                <c16:uniqueId val="{00000005-EE48-4717-B8D4-132AF7D4FC65}"/>
              </c:ext>
            </c:extLst>
          </c:dPt>
          <c:dPt>
            <c:idx val="3"/>
            <c:bubble3D val="0"/>
            <c:spPr>
              <a:solidFill>
                <a:schemeClr val="accent4"/>
              </a:solidFill>
              <a:ln w="101600">
                <a:solidFill>
                  <a:srgbClr val="EBEBEB"/>
                </a:solidFill>
              </a:ln>
              <a:effectLst/>
            </c:spPr>
            <c:extLst>
              <c:ext xmlns:c16="http://schemas.microsoft.com/office/drawing/2014/chart" uri="{C3380CC4-5D6E-409C-BE32-E72D297353CC}">
                <c16:uniqueId val="{00000007-EE48-4717-B8D4-132AF7D4FC65}"/>
              </c:ext>
            </c:extLst>
          </c:dPt>
          <c:cat>
            <c:strRef>
              <c:f>Hoja1!$A$2:$A$5</c:f>
              <c:strCache>
                <c:ptCount val="3"/>
                <c:pt idx="0">
                  <c:v>1er trim.</c:v>
                </c:pt>
                <c:pt idx="1">
                  <c:v>2º trim.</c:v>
                </c:pt>
                <c:pt idx="2">
                  <c:v>3er trim.</c:v>
                </c:pt>
              </c:strCache>
            </c:strRef>
          </c:cat>
          <c:val>
            <c:numRef>
              <c:f>Hoja1!$B$2:$B$5</c:f>
              <c:numCache>
                <c:formatCode>General</c:formatCode>
                <c:ptCount val="4"/>
                <c:pt idx="0">
                  <c:v>25</c:v>
                </c:pt>
                <c:pt idx="1">
                  <c:v>28</c:v>
                </c:pt>
                <c:pt idx="2">
                  <c:v>47</c:v>
                </c:pt>
              </c:numCache>
            </c:numRef>
          </c:val>
          <c:extLst>
            <c:ext xmlns:c16="http://schemas.microsoft.com/office/drawing/2014/chart" uri="{C3380CC4-5D6E-409C-BE32-E72D297353CC}">
              <c16:uniqueId val="{00000000-950F-4FFE-801E-F0FCA32D4501}"/>
            </c:ext>
          </c:extLst>
        </c:ser>
        <c:dLbls>
          <c:showLegendKey val="0"/>
          <c:showVal val="0"/>
          <c:showCatName val="0"/>
          <c:showSerName val="0"/>
          <c:showPercent val="0"/>
          <c:showBubbleSize val="0"/>
          <c:showLeaderLines val="1"/>
        </c:dLbls>
        <c:firstSliceAng val="0"/>
      </c:pieChart>
      <c:spPr>
        <a:noFill/>
        <a:ln w="38100">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Serie 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3-FA44-4F8F-8CE4-F7198256185C}"/>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4-FA44-4F8F-8CE4-F7198256185C}"/>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FA44-4F8F-8CE4-F7198256185C}"/>
              </c:ext>
            </c:extLst>
          </c:dPt>
          <c:cat>
            <c:strRef>
              <c:f>Hoja1!$A$2:$A$4</c:f>
              <c:strCache>
                <c:ptCount val="3"/>
                <c:pt idx="0">
                  <c:v>Categoría 1</c:v>
                </c:pt>
                <c:pt idx="1">
                  <c:v>Categoría 2</c:v>
                </c:pt>
                <c:pt idx="2">
                  <c:v>Categoría 3</c:v>
                </c:pt>
              </c:strCache>
            </c:strRef>
          </c:cat>
          <c:val>
            <c:numRef>
              <c:f>Hoja1!$B$2:$B$4</c:f>
              <c:numCache>
                <c:formatCode>General</c:formatCode>
                <c:ptCount val="3"/>
                <c:pt idx="0">
                  <c:v>4.3</c:v>
                </c:pt>
                <c:pt idx="1">
                  <c:v>4</c:v>
                </c:pt>
                <c:pt idx="2">
                  <c:v>3</c:v>
                </c:pt>
              </c:numCache>
            </c:numRef>
          </c:val>
          <c:extLst>
            <c:ext xmlns:c16="http://schemas.microsoft.com/office/drawing/2014/chart" uri="{C3380CC4-5D6E-409C-BE32-E72D297353CC}">
              <c16:uniqueId val="{00000000-FA44-4F8F-8CE4-F7198256185C}"/>
            </c:ext>
          </c:extLst>
        </c:ser>
        <c:dLbls>
          <c:showLegendKey val="0"/>
          <c:showVal val="0"/>
          <c:showCatName val="0"/>
          <c:showSerName val="0"/>
          <c:showPercent val="0"/>
          <c:showBubbleSize val="0"/>
        </c:dLbls>
        <c:gapWidth val="55"/>
        <c:axId val="283224496"/>
        <c:axId val="283224168"/>
      </c:barChart>
      <c:catAx>
        <c:axId val="283224496"/>
        <c:scaling>
          <c:orientation val="minMax"/>
        </c:scaling>
        <c:delete val="1"/>
        <c:axPos val="b"/>
        <c:numFmt formatCode="General" sourceLinked="1"/>
        <c:majorTickMark val="none"/>
        <c:minorTickMark val="none"/>
        <c:tickLblPos val="nextTo"/>
        <c:crossAx val="283224168"/>
        <c:crosses val="autoZero"/>
        <c:auto val="1"/>
        <c:lblAlgn val="ctr"/>
        <c:lblOffset val="100"/>
        <c:noMultiLvlLbl val="0"/>
      </c:catAx>
      <c:valAx>
        <c:axId val="283224168"/>
        <c:scaling>
          <c:orientation val="minMax"/>
          <c:max val="6"/>
        </c:scaling>
        <c:delete val="0"/>
        <c:axPos val="l"/>
        <c:majorGridlines>
          <c:spPr>
            <a:ln w="9525" cap="flat" cmpd="sng" algn="ctr">
              <a:solidFill>
                <a:schemeClr val="bg2">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accent5"/>
                </a:solidFill>
                <a:latin typeface="CSAIL Ebony Lt" panose="00000400000000000000" pitchFamily="50" charset="0"/>
                <a:ea typeface="+mn-ea"/>
                <a:cs typeface="+mn-cs"/>
              </a:defRPr>
            </a:pPr>
            <a:endParaRPr lang="es-AR"/>
          </a:p>
        </c:txPr>
        <c:crossAx val="283224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Serie 1</c:v>
                </c:pt>
              </c:strCache>
            </c:strRef>
          </c:tx>
          <c:spPr>
            <a:solidFill>
              <a:schemeClr val="accent1"/>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00-F225-4D43-89FD-303582139C2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1-F225-4D43-89FD-303582139C25}"/>
              </c:ext>
            </c:extLst>
          </c:dPt>
          <c:cat>
            <c:strRef>
              <c:f>Hoja1!$A$2:$A$4</c:f>
              <c:strCache>
                <c:ptCount val="3"/>
                <c:pt idx="0">
                  <c:v>Categoría 1</c:v>
                </c:pt>
                <c:pt idx="1">
                  <c:v>Categoría 2</c:v>
                </c:pt>
                <c:pt idx="2">
                  <c:v>Categoría 3</c:v>
                </c:pt>
              </c:strCache>
            </c:strRef>
          </c:cat>
          <c:val>
            <c:numRef>
              <c:f>Hoja1!$B$2:$B$4</c:f>
              <c:numCache>
                <c:formatCode>General</c:formatCode>
                <c:ptCount val="3"/>
                <c:pt idx="0">
                  <c:v>2.5</c:v>
                </c:pt>
                <c:pt idx="1">
                  <c:v>4.4000000000000004</c:v>
                </c:pt>
                <c:pt idx="2">
                  <c:v>2</c:v>
                </c:pt>
              </c:numCache>
            </c:numRef>
          </c:val>
          <c:extLst>
            <c:ext xmlns:c16="http://schemas.microsoft.com/office/drawing/2014/chart" uri="{C3380CC4-5D6E-409C-BE32-E72D297353CC}">
              <c16:uniqueId val="{00000000-FA44-4F8F-8CE4-F7198256185C}"/>
            </c:ext>
          </c:extLst>
        </c:ser>
        <c:dLbls>
          <c:showLegendKey val="0"/>
          <c:showVal val="0"/>
          <c:showCatName val="0"/>
          <c:showSerName val="0"/>
          <c:showPercent val="0"/>
          <c:showBubbleSize val="0"/>
        </c:dLbls>
        <c:gapWidth val="55"/>
        <c:axId val="283224496"/>
        <c:axId val="283224168"/>
      </c:barChart>
      <c:catAx>
        <c:axId val="283224496"/>
        <c:scaling>
          <c:orientation val="minMax"/>
        </c:scaling>
        <c:delete val="1"/>
        <c:axPos val="b"/>
        <c:numFmt formatCode="General" sourceLinked="1"/>
        <c:majorTickMark val="none"/>
        <c:minorTickMark val="none"/>
        <c:tickLblPos val="nextTo"/>
        <c:crossAx val="283224168"/>
        <c:crosses val="autoZero"/>
        <c:auto val="1"/>
        <c:lblAlgn val="ctr"/>
        <c:lblOffset val="100"/>
        <c:noMultiLvlLbl val="0"/>
      </c:catAx>
      <c:valAx>
        <c:axId val="283224168"/>
        <c:scaling>
          <c:orientation val="minMax"/>
          <c:max val="6"/>
        </c:scaling>
        <c:delete val="0"/>
        <c:axPos val="l"/>
        <c:majorGridlines>
          <c:spPr>
            <a:ln w="9525" cap="flat" cmpd="sng" algn="ctr">
              <a:solidFill>
                <a:schemeClr val="bg2">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accent5"/>
                </a:solidFill>
                <a:latin typeface="CSAIL Ebony Lt" panose="00000400000000000000" pitchFamily="50" charset="0"/>
                <a:ea typeface="+mn-ea"/>
                <a:cs typeface="+mn-cs"/>
              </a:defRPr>
            </a:pPr>
            <a:endParaRPr lang="es-AR"/>
          </a:p>
        </c:txPr>
        <c:crossAx val="283224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0.21789</cdr:x>
      <cdr:y>0.11765</cdr:y>
    </cdr:from>
    <cdr:to>
      <cdr:x>0.27443</cdr:x>
      <cdr:y>0.26961</cdr:y>
    </cdr:to>
    <cdr:sp macro="" textlink="">
      <cdr:nvSpPr>
        <cdr:cNvPr id="2" name="Flecha abajo 1"/>
        <cdr:cNvSpPr/>
      </cdr:nvSpPr>
      <cdr:spPr>
        <a:xfrm xmlns:a="http://schemas.openxmlformats.org/drawingml/2006/main">
          <a:off x="1353730" y="901874"/>
          <a:ext cx="351280" cy="1164920"/>
        </a:xfrm>
        <a:prstGeom xmlns:a="http://schemas.openxmlformats.org/drawingml/2006/main" prst="downArrow">
          <a:avLst>
            <a:gd name="adj1" fmla="val 50000"/>
            <a:gd name="adj2" fmla="val 128652"/>
          </a:avLst>
        </a:prstGeom>
        <a:solidFill xmlns:a="http://schemas.openxmlformats.org/drawingml/2006/main">
          <a:schemeClr val="accent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AR"/>
        </a:p>
      </cdr:txBody>
    </cdr:sp>
  </cdr:relSizeAnchor>
</c:userShapes>
</file>

<file path=ppt/drawings/drawing2.xml><?xml version="1.0" encoding="utf-8"?>
<c:userShapes xmlns:c="http://schemas.openxmlformats.org/drawingml/2006/chart">
  <cdr:relSizeAnchor xmlns:cdr="http://schemas.openxmlformats.org/drawingml/2006/chartDrawing">
    <cdr:from>
      <cdr:x>0.20777</cdr:x>
      <cdr:y>0.3949</cdr:y>
    </cdr:from>
    <cdr:to>
      <cdr:x>0.26431</cdr:x>
      <cdr:y>0.54686</cdr:y>
    </cdr:to>
    <cdr:sp macro="" textlink="">
      <cdr:nvSpPr>
        <cdr:cNvPr id="2" name="Flecha abajo 1"/>
        <cdr:cNvSpPr/>
      </cdr:nvSpPr>
      <cdr:spPr>
        <a:xfrm xmlns:a="http://schemas.openxmlformats.org/drawingml/2006/main">
          <a:off x="1290868" y="3027300"/>
          <a:ext cx="351278" cy="1164915"/>
        </a:xfrm>
        <a:prstGeom xmlns:a="http://schemas.openxmlformats.org/drawingml/2006/main" prst="downArrow">
          <a:avLst>
            <a:gd name="adj1" fmla="val 50000"/>
            <a:gd name="adj2" fmla="val 128652"/>
          </a:avLst>
        </a:prstGeom>
        <a:solidFill xmlns:a="http://schemas.openxmlformats.org/drawingml/2006/main">
          <a:schemeClr val="accent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latin typeface="CSAIL Ebony" panose="00000500000000000000" pitchFamily="50" charset="0"/>
            </a:endParaRPr>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C14D20-AD81-4C05-8491-29D92A6E2C9D}" type="datetimeFigureOut">
              <a:rPr lang="es-AR" smtClean="0">
                <a:latin typeface="CSAIL Ebony" panose="00000500000000000000" pitchFamily="50" charset="0"/>
              </a:rPr>
              <a:t>21/02/2019</a:t>
            </a:fld>
            <a:endParaRPr lang="es-AR">
              <a:latin typeface="CSAIL Ebony" panose="00000500000000000000" pitchFamily="50" charset="0"/>
            </a:endParaRPr>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latin typeface="CSAIL Ebony" panose="00000500000000000000" pitchFamily="50" charset="0"/>
            </a:endParaRPr>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0C3038-F0F3-4902-93C4-84A37950712B}" type="slidenum">
              <a:rPr lang="es-AR" smtClean="0">
                <a:latin typeface="CSAIL Ebony" panose="00000500000000000000" pitchFamily="50" charset="0"/>
              </a:rPr>
              <a:t>‹Nº›</a:t>
            </a:fld>
            <a:endParaRPr lang="es-AR">
              <a:latin typeface="CSAIL Ebony" panose="00000500000000000000" pitchFamily="50" charset="0"/>
            </a:endParaRPr>
          </a:p>
        </p:txBody>
      </p:sp>
    </p:spTree>
    <p:extLst>
      <p:ext uri="{BB962C8B-B14F-4D97-AF65-F5344CB8AC3E}">
        <p14:creationId xmlns:p14="http://schemas.microsoft.com/office/powerpoint/2010/main" val="3041494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SAIL Ebony" panose="00000500000000000000" pitchFamily="50" charset="0"/>
              </a:defRPr>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SAIL Ebony" panose="00000500000000000000" pitchFamily="50" charset="0"/>
              </a:defRPr>
            </a:lvl1pPr>
          </a:lstStyle>
          <a:p>
            <a:fld id="{B5BF7FBA-2818-438D-8921-2ABC61FC7448}" type="datetimeFigureOut">
              <a:rPr lang="es-AR" smtClean="0"/>
              <a:pPr/>
              <a:t>21/02/2019</a:t>
            </a:fld>
            <a:endParaRPr lang="es-AR"/>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SAIL Ebony" panose="00000500000000000000" pitchFamily="50" charset="0"/>
              </a:defRPr>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SAIL Ebony" panose="00000500000000000000" pitchFamily="50" charset="0"/>
              </a:defRPr>
            </a:lvl1pPr>
          </a:lstStyle>
          <a:p>
            <a:fld id="{9D5CE0A1-1A2F-4448-9C3B-7FFA7A37B06C}" type="slidenum">
              <a:rPr lang="es-AR" smtClean="0"/>
              <a:pPr/>
              <a:t>‹Nº›</a:t>
            </a:fld>
            <a:endParaRPr lang="es-AR"/>
          </a:p>
        </p:txBody>
      </p:sp>
    </p:spTree>
    <p:extLst>
      <p:ext uri="{BB962C8B-B14F-4D97-AF65-F5344CB8AC3E}">
        <p14:creationId xmlns:p14="http://schemas.microsoft.com/office/powerpoint/2010/main" val="204598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SAIL Ebony" panose="00000500000000000000" pitchFamily="50" charset="0"/>
        <a:ea typeface="+mn-ea"/>
        <a:cs typeface="+mn-cs"/>
      </a:defRPr>
    </a:lvl1pPr>
    <a:lvl2pPr marL="457200" algn="l" defTabSz="914400" rtl="0" eaLnBrk="1" latinLnBrk="0" hangingPunct="1">
      <a:defRPr sz="1200" kern="1200">
        <a:solidFill>
          <a:schemeClr val="tx1"/>
        </a:solidFill>
        <a:latin typeface="CSAIL Ebony" panose="00000500000000000000" pitchFamily="50" charset="0"/>
        <a:ea typeface="+mn-ea"/>
        <a:cs typeface="+mn-cs"/>
      </a:defRPr>
    </a:lvl2pPr>
    <a:lvl3pPr marL="914400" algn="l" defTabSz="914400" rtl="0" eaLnBrk="1" latinLnBrk="0" hangingPunct="1">
      <a:defRPr sz="1200" kern="1200">
        <a:solidFill>
          <a:schemeClr val="tx1"/>
        </a:solidFill>
        <a:latin typeface="CSAIL Ebony" panose="00000500000000000000" pitchFamily="50" charset="0"/>
        <a:ea typeface="+mn-ea"/>
        <a:cs typeface="+mn-cs"/>
      </a:defRPr>
    </a:lvl3pPr>
    <a:lvl4pPr marL="1371600" algn="l" defTabSz="914400" rtl="0" eaLnBrk="1" latinLnBrk="0" hangingPunct="1">
      <a:defRPr sz="1200" kern="1200">
        <a:solidFill>
          <a:schemeClr val="tx1"/>
        </a:solidFill>
        <a:latin typeface="CSAIL Ebony" panose="00000500000000000000" pitchFamily="50" charset="0"/>
        <a:ea typeface="+mn-ea"/>
        <a:cs typeface="+mn-cs"/>
      </a:defRPr>
    </a:lvl4pPr>
    <a:lvl5pPr marL="1828800" algn="l" defTabSz="914400" rtl="0" eaLnBrk="1" latinLnBrk="0" hangingPunct="1">
      <a:defRPr sz="1200" kern="1200">
        <a:solidFill>
          <a:schemeClr val="tx1"/>
        </a:solidFill>
        <a:latin typeface="CSAIL Ebony" panose="00000500000000000000" pitchFamily="50"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21/02/2019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1547591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21/02/2019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403511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21/02/2019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98277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21/02/2019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14219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99C3B45-A9F1-4040-B80A-037B32CFDBFF}" type="datetimeFigureOut">
              <a:rPr lang="es-AR" smtClean="0"/>
              <a:t>21/02/2019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836936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99C3B45-A9F1-4040-B80A-037B32CFDBFF}" type="datetimeFigureOut">
              <a:rPr lang="es-AR" smtClean="0"/>
              <a:t>21/02/2019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77560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s-ES" smtClean="0"/>
              <a:t>Editar el estilo de texto del patrón</a:t>
            </a:r>
          </a:p>
        </p:txBody>
      </p:sp>
      <p:sp>
        <p:nvSpPr>
          <p:cNvPr id="4" name="Content Placeholder 3"/>
          <p:cNvSpPr>
            <a:spLocks noGrp="1"/>
          </p:cNvSpPr>
          <p:nvPr>
            <p:ph sz="half" idx="2"/>
          </p:nvPr>
        </p:nvSpPr>
        <p:spPr>
          <a:xfrm>
            <a:off x="2267431" y="16032480"/>
            <a:ext cx="13926024" cy="235813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s-ES" smtClean="0"/>
              <a:t>Editar el estilo de texto del patrón</a:t>
            </a:r>
          </a:p>
        </p:txBody>
      </p:sp>
      <p:sp>
        <p:nvSpPr>
          <p:cNvPr id="6" name="Content Placeholder 5"/>
          <p:cNvSpPr>
            <a:spLocks noGrp="1"/>
          </p:cNvSpPr>
          <p:nvPr>
            <p:ph sz="quarter" idx="4"/>
          </p:nvPr>
        </p:nvSpPr>
        <p:spPr>
          <a:xfrm>
            <a:off x="16664942" y="16032480"/>
            <a:ext cx="13994608" cy="235813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99C3B45-A9F1-4040-B80A-037B32CFDBFF}" type="datetimeFigureOut">
              <a:rPr lang="es-AR" smtClean="0"/>
              <a:t>21/02/2019</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406073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99C3B45-A9F1-4040-B80A-037B32CFDBFF}" type="datetimeFigureOut">
              <a:rPr lang="es-AR" smtClean="0"/>
              <a:t>21/02/2019</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28313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9C3B45-A9F1-4040-B80A-037B32CFDBFF}" type="datetimeFigureOut">
              <a:rPr lang="es-AR" smtClean="0"/>
              <a:t>21/02/2019</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996608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99C3B45-A9F1-4040-B80A-037B32CFDBFF}" type="datetimeFigureOut">
              <a:rPr lang="es-AR" smtClean="0"/>
              <a:t>21/02/2019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74976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99C3B45-A9F1-4040-B80A-037B32CFDBFF}" type="datetimeFigureOut">
              <a:rPr lang="es-AR" smtClean="0"/>
              <a:t>21/02/2019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14857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1"/>
            <a:ext cx="28392120" cy="3225789"/>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3140" y="6858000"/>
            <a:ext cx="28392120" cy="3267456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B99C3B45-A9F1-4040-B80A-037B32CFDBFF}" type="datetimeFigureOut">
              <a:rPr lang="es-AR" smtClean="0"/>
              <a:t>21/02/2019</a:t>
            </a:fld>
            <a:endParaRPr lang="es-AR"/>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4B66E2D8-A95F-45C3-8116-4E67342C0CE6}" type="slidenum">
              <a:rPr lang="es-AR" smtClean="0"/>
              <a:t>‹Nº›</a:t>
            </a:fld>
            <a:endParaRPr lang="es-AR"/>
          </a:p>
        </p:txBody>
      </p:sp>
    </p:spTree>
    <p:extLst>
      <p:ext uri="{BB962C8B-B14F-4D97-AF65-F5344CB8AC3E}">
        <p14:creationId xmlns:p14="http://schemas.microsoft.com/office/powerpoint/2010/main" val="1428126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1000" kern="1200">
          <a:solidFill>
            <a:schemeClr val="accent5"/>
          </a:solidFill>
          <a:latin typeface="CSAIL Ebony" panose="00000500000000000000" pitchFamily="50" charset="0"/>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8000" kern="1200">
          <a:solidFill>
            <a:schemeClr val="accent5"/>
          </a:solidFill>
          <a:latin typeface="CSAIL Ebony" panose="00000500000000000000" pitchFamily="50" charset="0"/>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6600" kern="1200">
          <a:solidFill>
            <a:schemeClr val="accent5"/>
          </a:solidFill>
          <a:latin typeface="CSAIL Ebony" panose="00000500000000000000" pitchFamily="50" charset="0"/>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5400" kern="1200">
          <a:solidFill>
            <a:schemeClr val="accent5"/>
          </a:solidFill>
          <a:latin typeface="CSAIL Ebony" panose="00000500000000000000" pitchFamily="50" charset="0"/>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4800" kern="1200">
          <a:solidFill>
            <a:schemeClr val="accent5"/>
          </a:solidFill>
          <a:latin typeface="CSAIL Ebony" panose="00000500000000000000" pitchFamily="50" charset="0"/>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4800" kern="1200">
          <a:solidFill>
            <a:schemeClr val="accent5"/>
          </a:solidFill>
          <a:latin typeface="CSAIL Ebony" panose="00000500000000000000" pitchFamily="50" charset="0"/>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CuadroTexto 79"/>
          <p:cNvSpPr txBox="1"/>
          <p:nvPr/>
        </p:nvSpPr>
        <p:spPr>
          <a:xfrm>
            <a:off x="16916401" y="5133003"/>
            <a:ext cx="15087600" cy="9497397"/>
          </a:xfrm>
          <a:prstGeom prst="rect">
            <a:avLst/>
          </a:prstGeom>
          <a:solidFill>
            <a:srgbClr val="EBEBEB"/>
          </a:solidFill>
        </p:spPr>
        <p:txBody>
          <a:bodyPr wrap="square" lIns="457200" tIns="228600" rIns="457200" bIns="457200" rtlCol="0" anchor="t">
            <a:noAutofit/>
          </a:bodyPr>
          <a:lstStyle/>
          <a:p>
            <a:pPr>
              <a:lnSpc>
                <a:spcPct val="113000"/>
              </a:lnSpc>
            </a:pPr>
            <a:r>
              <a:rPr lang="en-US" sz="6000" b="1">
                <a:solidFill>
                  <a:schemeClr val="accent5"/>
                </a:solidFill>
                <a:latin typeface="CSAIL Ebony" panose="00000500000000000000" pitchFamily="50" charset="0"/>
              </a:rPr>
              <a:t>Let your poster breathe</a:t>
            </a:r>
          </a:p>
          <a:p>
            <a:pPr>
              <a:lnSpc>
                <a:spcPct val="113000"/>
              </a:lnSpc>
              <a:spcBef>
                <a:spcPts val="1700"/>
              </a:spcBef>
            </a:pPr>
            <a:r>
              <a:rPr lang="en-US" sz="3600" b="1">
                <a:solidFill>
                  <a:schemeClr val="accent5"/>
                </a:solidFill>
                <a:latin typeface="CSAIL Ebony" panose="00000500000000000000" pitchFamily="50" charset="0"/>
              </a:rPr>
              <a:t>Designing your poster, don’t be afraid of white or negative space, if you fill every inch your poster will look clutter and will be hard for viewers to take in. In fact as much of 40% of your poster should be blank. Use this space strategically to draw attention to your messages.</a:t>
            </a:r>
            <a:endParaRPr lang="en-US" sz="3600" b="1">
              <a:solidFill>
                <a:schemeClr val="accent5"/>
              </a:solidFill>
              <a:latin typeface="CSAIL Ebony" panose="00000500000000000000" pitchFamily="50" charset="0"/>
            </a:endParaRPr>
          </a:p>
        </p:txBody>
      </p:sp>
      <p:sp>
        <p:nvSpPr>
          <p:cNvPr id="79" name="CuadroTexto 78"/>
          <p:cNvSpPr txBox="1"/>
          <p:nvPr/>
        </p:nvSpPr>
        <p:spPr>
          <a:xfrm>
            <a:off x="16916400" y="15588047"/>
            <a:ext cx="15086260" cy="9557953"/>
          </a:xfrm>
          <a:prstGeom prst="rect">
            <a:avLst/>
          </a:prstGeom>
          <a:solidFill>
            <a:srgbClr val="EBEBEB"/>
          </a:solidFill>
        </p:spPr>
        <p:txBody>
          <a:bodyPr wrap="square" lIns="457200" tIns="228600" rIns="457200" bIns="457200" rtlCol="0" anchor="t">
            <a:noAutofit/>
          </a:bodyPr>
          <a:lstStyle/>
          <a:p>
            <a:pPr>
              <a:lnSpc>
                <a:spcPct val="113000"/>
              </a:lnSpc>
            </a:pPr>
            <a:r>
              <a:rPr lang="en-US" sz="6000" b="1">
                <a:solidFill>
                  <a:schemeClr val="accent5"/>
                </a:solidFill>
                <a:latin typeface="CSAIL Ebony" panose="00000500000000000000" pitchFamily="50" charset="0"/>
              </a:rPr>
              <a:t>Size matters</a:t>
            </a:r>
          </a:p>
          <a:p>
            <a:pPr>
              <a:lnSpc>
                <a:spcPct val="113000"/>
              </a:lnSpc>
              <a:spcBef>
                <a:spcPts val="1700"/>
              </a:spcBef>
            </a:pPr>
            <a:r>
              <a:rPr lang="en-US" sz="3600" b="1">
                <a:solidFill>
                  <a:schemeClr val="accent5"/>
                </a:solidFill>
                <a:latin typeface="CSAIL Ebony" panose="00000500000000000000" pitchFamily="50" charset="0"/>
              </a:rPr>
              <a:t>Even if your poster looks great and includes the right level of information if the text is too small will annoy visitors and drive away your audience. A good rule of thumb is to have everything visible from 6 feet away and nothing smaller than 24 points. This is 36 pt on 48 pt.</a:t>
            </a:r>
            <a:endParaRPr lang="en-US" sz="3600" b="1">
              <a:solidFill>
                <a:schemeClr val="accent5"/>
              </a:solidFill>
              <a:latin typeface="CSAIL Ebony" panose="00000500000000000000" pitchFamily="50" charset="0"/>
            </a:endParaRPr>
          </a:p>
        </p:txBody>
      </p:sp>
      <p:sp>
        <p:nvSpPr>
          <p:cNvPr id="78" name="CuadroTexto 77"/>
          <p:cNvSpPr txBox="1"/>
          <p:nvPr/>
        </p:nvSpPr>
        <p:spPr>
          <a:xfrm>
            <a:off x="16916400" y="26060400"/>
            <a:ext cx="15086259" cy="16916400"/>
          </a:xfrm>
          <a:prstGeom prst="rect">
            <a:avLst/>
          </a:prstGeom>
          <a:solidFill>
            <a:srgbClr val="EBEBEB"/>
          </a:solidFill>
        </p:spPr>
        <p:txBody>
          <a:bodyPr wrap="square" lIns="457200" tIns="228600" rIns="457200" bIns="457200" rtlCol="0" anchor="t">
            <a:noAutofit/>
          </a:bodyPr>
          <a:lstStyle/>
          <a:p>
            <a:pPr>
              <a:lnSpc>
                <a:spcPct val="113000"/>
              </a:lnSpc>
            </a:pPr>
            <a:r>
              <a:rPr lang="en-US" sz="6000" b="1">
                <a:solidFill>
                  <a:schemeClr val="accent5"/>
                </a:solidFill>
                <a:latin typeface="CSAIL Ebony" panose="00000500000000000000" pitchFamily="50" charset="0"/>
              </a:rPr>
              <a:t>Re-figure your figures</a:t>
            </a:r>
          </a:p>
          <a:p>
            <a:pPr>
              <a:lnSpc>
                <a:spcPct val="113000"/>
              </a:lnSpc>
              <a:spcBef>
                <a:spcPts val="1700"/>
              </a:spcBef>
            </a:pPr>
            <a:r>
              <a:rPr lang="en-US" sz="3600" b="1">
                <a:solidFill>
                  <a:schemeClr val="accent5"/>
                </a:solidFill>
                <a:latin typeface="CSAIL Ebony" panose="00000500000000000000" pitchFamily="50" charset="0"/>
              </a:rPr>
              <a:t>Don’t assume that a standard figure can be simply be slapped onto your poster, simplify your graphs and provide titles and even arrows to help your fellow readers </a:t>
            </a:r>
            <a:r>
              <a:rPr lang="en-US" sz="3600" b="1">
                <a:solidFill>
                  <a:schemeClr val="accent5"/>
                </a:solidFill>
                <a:latin typeface="CSAIL Ebony" panose="00000500000000000000" pitchFamily="50" charset="0"/>
              </a:rPr>
              <a:t>along</a:t>
            </a:r>
            <a:r>
              <a:rPr lang="en-US" sz="3600" b="1" smtClean="0">
                <a:solidFill>
                  <a:schemeClr val="accent5"/>
                </a:solidFill>
                <a:latin typeface="CSAIL Ebony" panose="00000500000000000000" pitchFamily="50" charset="0"/>
              </a:rPr>
              <a:t>.</a:t>
            </a:r>
            <a:endParaRPr lang="en-US" sz="3600" i="1">
              <a:solidFill>
                <a:schemeClr val="accent5"/>
              </a:solidFill>
              <a:latin typeface="CSAIL Ebony Lt" panose="00000400000000000000" pitchFamily="50" charset="0"/>
            </a:endParaRPr>
          </a:p>
        </p:txBody>
      </p:sp>
      <p:sp>
        <p:nvSpPr>
          <p:cNvPr id="77" name="CuadroTexto 76"/>
          <p:cNvSpPr txBox="1"/>
          <p:nvPr/>
        </p:nvSpPr>
        <p:spPr>
          <a:xfrm>
            <a:off x="914400" y="31584900"/>
            <a:ext cx="15100646" cy="11391900"/>
          </a:xfrm>
          <a:prstGeom prst="rect">
            <a:avLst/>
          </a:prstGeom>
          <a:solidFill>
            <a:srgbClr val="EBEBEB"/>
          </a:solidFill>
        </p:spPr>
        <p:txBody>
          <a:bodyPr wrap="square" lIns="457200" tIns="228600" rIns="457200" bIns="457200" rtlCol="0" anchor="t">
            <a:noAutofit/>
          </a:bodyPr>
          <a:lstStyle/>
          <a:p>
            <a:pPr>
              <a:lnSpc>
                <a:spcPct val="113000"/>
              </a:lnSpc>
            </a:pPr>
            <a:r>
              <a:rPr lang="en-US" sz="6000" b="1">
                <a:solidFill>
                  <a:schemeClr val="accent5"/>
                </a:solidFill>
                <a:latin typeface="CSAIL Ebony" panose="00000500000000000000" pitchFamily="50" charset="0"/>
              </a:rPr>
              <a:t>Choose the right color palette</a:t>
            </a:r>
          </a:p>
          <a:p>
            <a:pPr>
              <a:lnSpc>
                <a:spcPct val="113000"/>
              </a:lnSpc>
              <a:spcBef>
                <a:spcPts val="1700"/>
              </a:spcBef>
            </a:pPr>
            <a:r>
              <a:rPr lang="en-US" sz="3600" b="1">
                <a:solidFill>
                  <a:schemeClr val="accent5"/>
                </a:solidFill>
                <a:latin typeface="CSAIL Ebony" panose="00000500000000000000" pitchFamily="50" charset="0"/>
              </a:rPr>
              <a:t>Color can really liven up your poster but please be selective.</a:t>
            </a:r>
          </a:p>
          <a:p>
            <a:pPr marL="296863" indent="-296863">
              <a:lnSpc>
                <a:spcPct val="113000"/>
              </a:lnSpc>
              <a:spcBef>
                <a:spcPts val="4200"/>
              </a:spcBef>
              <a:buFont typeface="Arial" panose="020B0604020202020204" pitchFamily="34" charset="0"/>
              <a:buChar char="•"/>
            </a:pPr>
            <a:r>
              <a:rPr lang="en-US" sz="3600">
                <a:solidFill>
                  <a:schemeClr val="accent5"/>
                </a:solidFill>
                <a:latin typeface="CSAIL Ebony Lt" panose="00000400000000000000" pitchFamily="50" charset="0"/>
              </a:rPr>
              <a:t>Only use three defined colors</a:t>
            </a:r>
          </a:p>
          <a:p>
            <a:pPr marL="296863" indent="-296863">
              <a:lnSpc>
                <a:spcPct val="113000"/>
              </a:lnSpc>
              <a:buFont typeface="Arial" panose="020B0604020202020204" pitchFamily="34" charset="0"/>
              <a:buChar char="•"/>
            </a:pPr>
            <a:r>
              <a:rPr lang="en-US" sz="3600">
                <a:solidFill>
                  <a:schemeClr val="accent5"/>
                </a:solidFill>
                <a:latin typeface="CSAIL Ebony Lt" panose="00000400000000000000" pitchFamily="50" charset="0"/>
              </a:rPr>
              <a:t>Avoid those that are too bright or print poorly</a:t>
            </a:r>
          </a:p>
          <a:p>
            <a:pPr marL="296863" indent="-296863">
              <a:lnSpc>
                <a:spcPct val="113000"/>
              </a:lnSpc>
              <a:buFont typeface="Arial" panose="020B0604020202020204" pitchFamily="34" charset="0"/>
              <a:buChar char="•"/>
            </a:pPr>
            <a:r>
              <a:rPr lang="en-US" sz="3600">
                <a:solidFill>
                  <a:schemeClr val="accent5"/>
                </a:solidFill>
                <a:latin typeface="CSAIL Ebony Lt" panose="00000400000000000000" pitchFamily="50" charset="0"/>
              </a:rPr>
              <a:t>Don’t use patterns</a:t>
            </a:r>
          </a:p>
          <a:p>
            <a:pPr marL="296863" indent="-296863">
              <a:lnSpc>
                <a:spcPct val="113000"/>
              </a:lnSpc>
              <a:buFont typeface="Arial" panose="020B0604020202020204" pitchFamily="34" charset="0"/>
              <a:buChar char="•"/>
            </a:pPr>
            <a:r>
              <a:rPr lang="en-US" sz="3600">
                <a:solidFill>
                  <a:schemeClr val="accent5"/>
                </a:solidFill>
                <a:latin typeface="CSAIL Ebony Lt" panose="00000400000000000000" pitchFamily="50" charset="0"/>
              </a:rPr>
              <a:t>Don’t use dark colors for the background</a:t>
            </a:r>
          </a:p>
          <a:p>
            <a:pPr>
              <a:lnSpc>
                <a:spcPct val="113000"/>
              </a:lnSpc>
            </a:pPr>
            <a:r>
              <a:rPr lang="en-US" sz="3600" i="1">
                <a:solidFill>
                  <a:schemeClr val="accent5"/>
                </a:solidFill>
                <a:latin typeface="CSAIL Ebony Lt" panose="00000400000000000000" pitchFamily="50" charset="0"/>
              </a:rPr>
              <a:t>These could be distracting, hard on eye and they could make your figures look bad. Keep it simple, while it is the easiest to work with and the cheapest to print.</a:t>
            </a:r>
            <a:endParaRPr lang="en-US" sz="3600" i="1">
              <a:solidFill>
                <a:schemeClr val="accent5"/>
              </a:solidFill>
              <a:latin typeface="CSAIL Ebony Lt" panose="00000400000000000000" pitchFamily="50" charset="0"/>
            </a:endParaRPr>
          </a:p>
        </p:txBody>
      </p:sp>
      <p:sp>
        <p:nvSpPr>
          <p:cNvPr id="76" name="CuadroTexto 75"/>
          <p:cNvSpPr txBox="1"/>
          <p:nvPr/>
        </p:nvSpPr>
        <p:spPr>
          <a:xfrm>
            <a:off x="914400" y="15544800"/>
            <a:ext cx="15087600" cy="15125699"/>
          </a:xfrm>
          <a:prstGeom prst="rect">
            <a:avLst/>
          </a:prstGeom>
          <a:solidFill>
            <a:srgbClr val="EBEBEB"/>
          </a:solidFill>
        </p:spPr>
        <p:txBody>
          <a:bodyPr wrap="square" lIns="457200" tIns="228600" rIns="457200" bIns="457200" rtlCol="0" anchor="t">
            <a:noAutofit/>
          </a:bodyPr>
          <a:lstStyle/>
          <a:p>
            <a:pPr>
              <a:lnSpc>
                <a:spcPct val="113000"/>
              </a:lnSpc>
            </a:pPr>
            <a:r>
              <a:rPr lang="en-US" sz="6000" b="1">
                <a:solidFill>
                  <a:schemeClr val="accent5"/>
                </a:solidFill>
                <a:latin typeface="CSAIL Ebony" panose="00000500000000000000" pitchFamily="50" charset="0"/>
              </a:rPr>
              <a:t>Tell a story</a:t>
            </a:r>
          </a:p>
          <a:p>
            <a:pPr>
              <a:lnSpc>
                <a:spcPct val="113000"/>
              </a:lnSpc>
              <a:spcBef>
                <a:spcPts val="1700"/>
              </a:spcBef>
            </a:pPr>
            <a:r>
              <a:rPr lang="en-US" sz="3600" b="1">
                <a:solidFill>
                  <a:schemeClr val="accent5"/>
                </a:solidFill>
                <a:latin typeface="CSAIL Ebony" panose="00000500000000000000" pitchFamily="50" charset="0"/>
              </a:rPr>
              <a:t>Structure is so important to a poster as it is to a paper. </a:t>
            </a:r>
          </a:p>
          <a:p>
            <a:pPr>
              <a:lnSpc>
                <a:spcPct val="113000"/>
              </a:lnSpc>
            </a:pPr>
            <a:r>
              <a:rPr lang="en-US" sz="3600" b="1">
                <a:solidFill>
                  <a:schemeClr val="accent5"/>
                </a:solidFill>
                <a:latin typeface="CSAIL Ebony" panose="00000500000000000000" pitchFamily="50" charset="0"/>
              </a:rPr>
              <a:t>Present your ideas with a logical order with your poster layout facilitating this organizations.</a:t>
            </a:r>
          </a:p>
          <a:p>
            <a:pPr>
              <a:lnSpc>
                <a:spcPct val="113000"/>
              </a:lnSpc>
              <a:spcBef>
                <a:spcPts val="4200"/>
              </a:spcBef>
            </a:pPr>
            <a:r>
              <a:rPr lang="en-US" sz="3600">
                <a:solidFill>
                  <a:schemeClr val="accent5"/>
                </a:solidFill>
                <a:latin typeface="CSAIL Ebony Lt" panose="00000400000000000000" pitchFamily="50" charset="0"/>
              </a:rPr>
              <a:t>One popular option is to split a horizontally oriented poster into three columns, regardless of the pattern you choose, make sure is clear to readers where the start and </a:t>
            </a:r>
            <a:r>
              <a:rPr lang="en-US" sz="3600">
                <a:solidFill>
                  <a:schemeClr val="accent5"/>
                </a:solidFill>
                <a:latin typeface="CSAIL Ebony Lt" panose="00000400000000000000" pitchFamily="50" charset="0"/>
              </a:rPr>
              <a:t>end</a:t>
            </a:r>
            <a:r>
              <a:rPr lang="en-US" sz="3600" smtClean="0">
                <a:solidFill>
                  <a:schemeClr val="accent5"/>
                </a:solidFill>
                <a:latin typeface="CSAIL Ebony Lt" panose="00000400000000000000" pitchFamily="50" charset="0"/>
              </a:rPr>
              <a:t>.</a:t>
            </a:r>
            <a:endParaRPr lang="en-US" sz="3600">
              <a:solidFill>
                <a:schemeClr val="accent5"/>
              </a:solidFill>
              <a:latin typeface="CSAIL Ebony Lt" panose="00000400000000000000" pitchFamily="50" charset="0"/>
            </a:endParaRPr>
          </a:p>
        </p:txBody>
      </p:sp>
      <p:sp>
        <p:nvSpPr>
          <p:cNvPr id="3" name="CuadroTexto 2"/>
          <p:cNvSpPr txBox="1"/>
          <p:nvPr/>
        </p:nvSpPr>
        <p:spPr>
          <a:xfrm>
            <a:off x="880110" y="530860"/>
            <a:ext cx="8842229" cy="2308324"/>
          </a:xfrm>
          <a:prstGeom prst="rect">
            <a:avLst/>
          </a:prstGeom>
          <a:noFill/>
        </p:spPr>
        <p:txBody>
          <a:bodyPr wrap="none" rtlCol="0">
            <a:noAutofit/>
          </a:bodyPr>
          <a:lstStyle/>
          <a:p>
            <a:r>
              <a:rPr lang="en-US" sz="14400" b="1" smtClean="0">
                <a:solidFill>
                  <a:srgbClr val="C54C00"/>
                </a:solidFill>
                <a:latin typeface="CSAIL Ebony" panose="00000500000000000000" pitchFamily="50" charset="0"/>
              </a:rPr>
              <a:t>Short Title</a:t>
            </a:r>
            <a:endParaRPr lang="es-AR" sz="14400" b="1">
              <a:solidFill>
                <a:srgbClr val="C54C00"/>
              </a:solidFill>
              <a:latin typeface="CSAIL Ebony" panose="00000500000000000000" pitchFamily="50" charset="0"/>
            </a:endParaRPr>
          </a:p>
        </p:txBody>
      </p:sp>
      <p:sp>
        <p:nvSpPr>
          <p:cNvPr id="6" name="CuadroTexto 5"/>
          <p:cNvSpPr txBox="1"/>
          <p:nvPr/>
        </p:nvSpPr>
        <p:spPr>
          <a:xfrm>
            <a:off x="880110" y="2958970"/>
            <a:ext cx="12143912" cy="1344342"/>
          </a:xfrm>
          <a:prstGeom prst="rect">
            <a:avLst/>
          </a:prstGeom>
          <a:noFill/>
        </p:spPr>
        <p:txBody>
          <a:bodyPr wrap="square" rtlCol="0" anchor="b">
            <a:noAutofit/>
          </a:bodyPr>
          <a:lstStyle/>
          <a:p>
            <a:pPr>
              <a:lnSpc>
                <a:spcPct val="113000"/>
              </a:lnSpc>
            </a:pPr>
            <a:r>
              <a:rPr lang="en-US" sz="3600" b="1" smtClean="0">
                <a:solidFill>
                  <a:schemeClr val="accent5"/>
                </a:solidFill>
                <a:latin typeface="CSAIL Ebony" panose="00000500000000000000" pitchFamily="50" charset="0"/>
              </a:rPr>
              <a:t>Many </a:t>
            </a:r>
            <a:r>
              <a:rPr lang="en-US" sz="3600" b="1">
                <a:solidFill>
                  <a:schemeClr val="accent5"/>
                </a:solidFill>
                <a:latin typeface="CSAIL Ebony" panose="00000500000000000000" pitchFamily="50" charset="0"/>
              </a:rPr>
              <a:t>conference attendees scan the poster’s section title to find the presentations they don’t want to miss</a:t>
            </a:r>
            <a:r>
              <a:rPr lang="en-US" sz="3600" b="1" smtClean="0">
                <a:solidFill>
                  <a:schemeClr val="accent5"/>
                </a:solidFill>
                <a:latin typeface="CSAIL Ebony" panose="00000500000000000000" pitchFamily="50" charset="0"/>
              </a:rPr>
              <a:t>.</a:t>
            </a:r>
            <a:endParaRPr lang="en-US" sz="3600" b="1">
              <a:solidFill>
                <a:schemeClr val="accent5"/>
              </a:solidFill>
              <a:latin typeface="CSAIL Ebony" panose="00000500000000000000" pitchFamily="50" charset="0"/>
            </a:endParaRPr>
          </a:p>
        </p:txBody>
      </p:sp>
      <p:sp>
        <p:nvSpPr>
          <p:cNvPr id="21" name="Rectángulo 20"/>
          <p:cNvSpPr/>
          <p:nvPr/>
        </p:nvSpPr>
        <p:spPr>
          <a:xfrm>
            <a:off x="1364341" y="21945600"/>
            <a:ext cx="14136917" cy="8302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Rectángulo 12"/>
          <p:cNvSpPr/>
          <p:nvPr/>
        </p:nvSpPr>
        <p:spPr>
          <a:xfrm>
            <a:off x="1741714" y="22337486"/>
            <a:ext cx="13382172" cy="220617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smtClean="0">
                <a:latin typeface="CSAIL Ebony" panose="00000500000000000000" pitchFamily="50" charset="0"/>
              </a:rPr>
              <a:t>Short Title</a:t>
            </a:r>
            <a:endParaRPr lang="es-AR" sz="8400">
              <a:latin typeface="CSAIL Ebony" panose="00000500000000000000" pitchFamily="50" charset="0"/>
            </a:endParaRPr>
          </a:p>
        </p:txBody>
      </p:sp>
      <p:sp>
        <p:nvSpPr>
          <p:cNvPr id="14" name="Rectángulo 13"/>
          <p:cNvSpPr/>
          <p:nvPr/>
        </p:nvSpPr>
        <p:spPr>
          <a:xfrm>
            <a:off x="1741713" y="24964571"/>
            <a:ext cx="4209143" cy="2191658"/>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smtClean="0">
                <a:latin typeface="CSAIL Ebony" panose="00000500000000000000" pitchFamily="50" charset="0"/>
              </a:rPr>
              <a:t>1</a:t>
            </a:r>
            <a:endParaRPr lang="es-AR" sz="8400">
              <a:latin typeface="CSAIL Ebony" panose="00000500000000000000" pitchFamily="50" charset="0"/>
            </a:endParaRPr>
          </a:p>
        </p:txBody>
      </p:sp>
      <p:sp>
        <p:nvSpPr>
          <p:cNvPr id="15" name="Rectángulo 14"/>
          <p:cNvSpPr/>
          <p:nvPr/>
        </p:nvSpPr>
        <p:spPr>
          <a:xfrm>
            <a:off x="1741713" y="27635199"/>
            <a:ext cx="4209143" cy="2191658"/>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a:latin typeface="CSAIL Ebony" panose="00000500000000000000" pitchFamily="50" charset="0"/>
              </a:rPr>
              <a:t>2</a:t>
            </a:r>
            <a:endParaRPr lang="es-AR" sz="8400">
              <a:latin typeface="CSAIL Ebony" panose="00000500000000000000" pitchFamily="50" charset="0"/>
            </a:endParaRPr>
          </a:p>
        </p:txBody>
      </p:sp>
      <p:sp>
        <p:nvSpPr>
          <p:cNvPr id="16" name="Rectángulo 15"/>
          <p:cNvSpPr/>
          <p:nvPr/>
        </p:nvSpPr>
        <p:spPr>
          <a:xfrm>
            <a:off x="6328228" y="24964571"/>
            <a:ext cx="4209143" cy="2191658"/>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a:latin typeface="CSAIL Ebony" panose="00000500000000000000" pitchFamily="50" charset="0"/>
              </a:rPr>
              <a:t>3</a:t>
            </a:r>
            <a:endParaRPr lang="es-AR" sz="8400">
              <a:latin typeface="CSAIL Ebony" panose="00000500000000000000" pitchFamily="50" charset="0"/>
            </a:endParaRPr>
          </a:p>
        </p:txBody>
      </p:sp>
      <p:sp>
        <p:nvSpPr>
          <p:cNvPr id="17" name="Rectángulo 16"/>
          <p:cNvSpPr/>
          <p:nvPr/>
        </p:nvSpPr>
        <p:spPr>
          <a:xfrm>
            <a:off x="6328228" y="27635199"/>
            <a:ext cx="4209143" cy="2191658"/>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a:latin typeface="CSAIL Ebony" panose="00000500000000000000" pitchFamily="50" charset="0"/>
              </a:rPr>
              <a:t>4</a:t>
            </a:r>
            <a:endParaRPr lang="es-AR" sz="8400">
              <a:latin typeface="CSAIL Ebony" panose="00000500000000000000" pitchFamily="50" charset="0"/>
            </a:endParaRPr>
          </a:p>
        </p:txBody>
      </p:sp>
      <p:sp>
        <p:nvSpPr>
          <p:cNvPr id="18" name="Rectángulo 17"/>
          <p:cNvSpPr/>
          <p:nvPr/>
        </p:nvSpPr>
        <p:spPr>
          <a:xfrm>
            <a:off x="10914744" y="24964571"/>
            <a:ext cx="4209143" cy="2191658"/>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a:latin typeface="CSAIL Ebony" panose="00000500000000000000" pitchFamily="50" charset="0"/>
              </a:rPr>
              <a:t>5</a:t>
            </a:r>
            <a:endParaRPr lang="es-AR" sz="8400">
              <a:latin typeface="CSAIL Ebony" panose="00000500000000000000" pitchFamily="50" charset="0"/>
            </a:endParaRPr>
          </a:p>
        </p:txBody>
      </p:sp>
      <p:sp>
        <p:nvSpPr>
          <p:cNvPr id="19" name="Rectángulo 18"/>
          <p:cNvSpPr/>
          <p:nvPr/>
        </p:nvSpPr>
        <p:spPr>
          <a:xfrm>
            <a:off x="10914743" y="27635199"/>
            <a:ext cx="4209143" cy="2191658"/>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400">
                <a:latin typeface="CSAIL Ebony" panose="00000500000000000000" pitchFamily="50" charset="0"/>
              </a:rPr>
              <a:t>6</a:t>
            </a:r>
            <a:endParaRPr lang="es-AR" sz="8400">
              <a:latin typeface="CSAIL Ebony" panose="00000500000000000000" pitchFamily="50" charset="0"/>
            </a:endParaRPr>
          </a:p>
        </p:txBody>
      </p:sp>
      <p:sp>
        <p:nvSpPr>
          <p:cNvPr id="20" name="Forma libre 19"/>
          <p:cNvSpPr/>
          <p:nvPr/>
        </p:nvSpPr>
        <p:spPr>
          <a:xfrm>
            <a:off x="3831771" y="26822400"/>
            <a:ext cx="9245600" cy="1320799"/>
          </a:xfrm>
          <a:custGeom>
            <a:avLst/>
            <a:gdLst>
              <a:gd name="connsiteX0" fmla="*/ 0 w 9245600"/>
              <a:gd name="connsiteY0" fmla="*/ 130629 h 1175657"/>
              <a:gd name="connsiteX1" fmla="*/ 0 w 9245600"/>
              <a:gd name="connsiteY1" fmla="*/ 1103086 h 1175657"/>
              <a:gd name="connsiteX2" fmla="*/ 4644572 w 9245600"/>
              <a:gd name="connsiteY2" fmla="*/ 58057 h 1175657"/>
              <a:gd name="connsiteX3" fmla="*/ 4644572 w 9245600"/>
              <a:gd name="connsiteY3" fmla="*/ 1088571 h 1175657"/>
              <a:gd name="connsiteX4" fmla="*/ 9245600 w 9245600"/>
              <a:gd name="connsiteY4" fmla="*/ 0 h 1175657"/>
              <a:gd name="connsiteX5" fmla="*/ 9245600 w 9245600"/>
              <a:gd name="connsiteY5" fmla="*/ 1175657 h 1175657"/>
              <a:gd name="connsiteX6" fmla="*/ 9245600 w 9245600"/>
              <a:gd name="connsiteY6" fmla="*/ 1175657 h 1175657"/>
              <a:gd name="connsiteX0" fmla="*/ 0 w 9245600"/>
              <a:gd name="connsiteY0" fmla="*/ 130629 h 1219199"/>
              <a:gd name="connsiteX1" fmla="*/ 0 w 9245600"/>
              <a:gd name="connsiteY1" fmla="*/ 1103086 h 1219199"/>
              <a:gd name="connsiteX2" fmla="*/ 4644572 w 9245600"/>
              <a:gd name="connsiteY2" fmla="*/ 58057 h 1219199"/>
              <a:gd name="connsiteX3" fmla="*/ 4644572 w 9245600"/>
              <a:gd name="connsiteY3" fmla="*/ 1088571 h 1219199"/>
              <a:gd name="connsiteX4" fmla="*/ 9245600 w 9245600"/>
              <a:gd name="connsiteY4" fmla="*/ 0 h 1219199"/>
              <a:gd name="connsiteX5" fmla="*/ 9245600 w 9245600"/>
              <a:gd name="connsiteY5" fmla="*/ 1175657 h 1219199"/>
              <a:gd name="connsiteX6" fmla="*/ 9245600 w 9245600"/>
              <a:gd name="connsiteY6" fmla="*/ 1219199 h 1219199"/>
              <a:gd name="connsiteX0" fmla="*/ 0 w 9245600"/>
              <a:gd name="connsiteY0" fmla="*/ 130629 h 1320799"/>
              <a:gd name="connsiteX1" fmla="*/ 0 w 9245600"/>
              <a:gd name="connsiteY1" fmla="*/ 1103086 h 1320799"/>
              <a:gd name="connsiteX2" fmla="*/ 4644572 w 9245600"/>
              <a:gd name="connsiteY2" fmla="*/ 58057 h 1320799"/>
              <a:gd name="connsiteX3" fmla="*/ 4644572 w 9245600"/>
              <a:gd name="connsiteY3" fmla="*/ 1088571 h 1320799"/>
              <a:gd name="connsiteX4" fmla="*/ 9245600 w 9245600"/>
              <a:gd name="connsiteY4" fmla="*/ 0 h 1320799"/>
              <a:gd name="connsiteX5" fmla="*/ 9245600 w 9245600"/>
              <a:gd name="connsiteY5" fmla="*/ 1175657 h 1320799"/>
              <a:gd name="connsiteX6" fmla="*/ 9245600 w 9245600"/>
              <a:gd name="connsiteY6" fmla="*/ 1320799 h 1320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245600" h="1320799">
                <a:moveTo>
                  <a:pt x="0" y="130629"/>
                </a:moveTo>
                <a:lnTo>
                  <a:pt x="0" y="1103086"/>
                </a:lnTo>
                <a:lnTo>
                  <a:pt x="4644572" y="58057"/>
                </a:lnTo>
                <a:lnTo>
                  <a:pt x="4644572" y="1088571"/>
                </a:lnTo>
                <a:lnTo>
                  <a:pt x="9245600" y="0"/>
                </a:lnTo>
                <a:lnTo>
                  <a:pt x="9245600" y="1175657"/>
                </a:lnTo>
                <a:lnTo>
                  <a:pt x="9245600" y="1320799"/>
                </a:lnTo>
              </a:path>
            </a:pathLst>
          </a:custGeom>
          <a:noFill/>
          <a:ln w="82550">
            <a:solidFill>
              <a:schemeClr val="accent5"/>
            </a:solidFill>
            <a:prstDash val="sysDash"/>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8" name="Freeform 5"/>
          <p:cNvSpPr>
            <a:spLocks noEditPoints="1"/>
          </p:cNvSpPr>
          <p:nvPr/>
        </p:nvSpPr>
        <p:spPr bwMode="auto">
          <a:xfrm>
            <a:off x="9393238" y="39820850"/>
            <a:ext cx="2459038" cy="2511425"/>
          </a:xfrm>
          <a:custGeom>
            <a:avLst/>
            <a:gdLst>
              <a:gd name="T0" fmla="*/ 738 w 1593"/>
              <a:gd name="T1" fmla="*/ 2 h 1589"/>
              <a:gd name="T2" fmla="*/ 738 w 1593"/>
              <a:gd name="T3" fmla="*/ 57 h 1589"/>
              <a:gd name="T4" fmla="*/ 354 w 1593"/>
              <a:gd name="T5" fmla="*/ 116 h 1589"/>
              <a:gd name="T6" fmla="*/ 738 w 1593"/>
              <a:gd name="T7" fmla="*/ 175 h 1589"/>
              <a:gd name="T8" fmla="*/ 354 w 1593"/>
              <a:gd name="T9" fmla="*/ 116 h 1589"/>
              <a:gd name="T10" fmla="*/ 795 w 1593"/>
              <a:gd name="T11" fmla="*/ 1589 h 1589"/>
              <a:gd name="T12" fmla="*/ 486 w 1593"/>
              <a:gd name="T13" fmla="*/ 1532 h 1589"/>
              <a:gd name="T14" fmla="*/ 160 w 1593"/>
              <a:gd name="T15" fmla="*/ 293 h 1589"/>
              <a:gd name="T16" fmla="*/ 738 w 1593"/>
              <a:gd name="T17" fmla="*/ 293 h 1589"/>
              <a:gd name="T18" fmla="*/ 209 w 1593"/>
              <a:gd name="T19" fmla="*/ 234 h 1589"/>
              <a:gd name="T20" fmla="*/ 85 w 1593"/>
              <a:gd name="T21" fmla="*/ 411 h 1589"/>
              <a:gd name="T22" fmla="*/ 738 w 1593"/>
              <a:gd name="T23" fmla="*/ 411 h 1589"/>
              <a:gd name="T24" fmla="*/ 118 w 1593"/>
              <a:gd name="T25" fmla="*/ 352 h 1589"/>
              <a:gd name="T26" fmla="*/ 38 w 1593"/>
              <a:gd name="T27" fmla="*/ 529 h 1589"/>
              <a:gd name="T28" fmla="*/ 738 w 1593"/>
              <a:gd name="T29" fmla="*/ 529 h 1589"/>
              <a:gd name="T30" fmla="*/ 59 w 1593"/>
              <a:gd name="T31" fmla="*/ 470 h 1589"/>
              <a:gd name="T32" fmla="*/ 10 w 1593"/>
              <a:gd name="T33" fmla="*/ 647 h 1589"/>
              <a:gd name="T34" fmla="*/ 738 w 1593"/>
              <a:gd name="T35" fmla="*/ 647 h 1589"/>
              <a:gd name="T36" fmla="*/ 22 w 1593"/>
              <a:gd name="T37" fmla="*/ 588 h 1589"/>
              <a:gd name="T38" fmla="*/ 0 w 1593"/>
              <a:gd name="T39" fmla="*/ 765 h 1589"/>
              <a:gd name="T40" fmla="*/ 738 w 1593"/>
              <a:gd name="T41" fmla="*/ 765 h 1589"/>
              <a:gd name="T42" fmla="*/ 4 w 1593"/>
              <a:gd name="T43" fmla="*/ 706 h 1589"/>
              <a:gd name="T44" fmla="*/ 4 w 1593"/>
              <a:gd name="T45" fmla="*/ 883 h 1589"/>
              <a:gd name="T46" fmla="*/ 771 w 1593"/>
              <a:gd name="T47" fmla="*/ 883 h 1589"/>
              <a:gd name="T48" fmla="*/ 738 w 1593"/>
              <a:gd name="T49" fmla="*/ 824 h 1589"/>
              <a:gd name="T50" fmla="*/ 4 w 1593"/>
              <a:gd name="T51" fmla="*/ 883 h 1589"/>
              <a:gd name="T52" fmla="*/ 24 w 1593"/>
              <a:gd name="T53" fmla="*/ 1001 h 1589"/>
              <a:gd name="T54" fmla="*/ 814 w 1593"/>
              <a:gd name="T55" fmla="*/ 942 h 1589"/>
              <a:gd name="T56" fmla="*/ 24 w 1593"/>
              <a:gd name="T57" fmla="*/ 1001 h 1589"/>
              <a:gd name="T58" fmla="*/ 364 w 1593"/>
              <a:gd name="T59" fmla="*/ 1473 h 1589"/>
              <a:gd name="T60" fmla="*/ 1157 w 1593"/>
              <a:gd name="T61" fmla="*/ 1414 h 1589"/>
              <a:gd name="T62" fmla="*/ 364 w 1593"/>
              <a:gd name="T63" fmla="*/ 1473 h 1589"/>
              <a:gd name="T64" fmla="*/ 61 w 1593"/>
              <a:gd name="T65" fmla="*/ 1119 h 1589"/>
              <a:gd name="T66" fmla="*/ 901 w 1593"/>
              <a:gd name="T67" fmla="*/ 1060 h 1589"/>
              <a:gd name="T68" fmla="*/ 61 w 1593"/>
              <a:gd name="T69" fmla="*/ 1119 h 1589"/>
              <a:gd name="T70" fmla="*/ 122 w 1593"/>
              <a:gd name="T71" fmla="*/ 1237 h 1589"/>
              <a:gd name="T72" fmla="*/ 986 w 1593"/>
              <a:gd name="T73" fmla="*/ 1178 h 1589"/>
              <a:gd name="T74" fmla="*/ 122 w 1593"/>
              <a:gd name="T75" fmla="*/ 1237 h 1589"/>
              <a:gd name="T76" fmla="*/ 215 w 1593"/>
              <a:gd name="T77" fmla="*/ 1355 h 1589"/>
              <a:gd name="T78" fmla="*/ 1072 w 1593"/>
              <a:gd name="T79" fmla="*/ 1296 h 1589"/>
              <a:gd name="T80" fmla="*/ 215 w 1593"/>
              <a:gd name="T81" fmla="*/ 1355 h 1589"/>
              <a:gd name="T82" fmla="*/ 1212 w 1593"/>
              <a:gd name="T83" fmla="*/ 116 h 1589"/>
              <a:gd name="T84" fmla="*/ 818 w 1593"/>
              <a:gd name="T85" fmla="*/ 743 h 1589"/>
              <a:gd name="T86" fmla="*/ 848 w 1593"/>
              <a:gd name="T87" fmla="*/ 820 h 1589"/>
              <a:gd name="T88" fmla="*/ 1300 w 1593"/>
              <a:gd name="T89" fmla="*/ 1410 h 1589"/>
              <a:gd name="T90" fmla="*/ 1281 w 1593"/>
              <a:gd name="T91" fmla="*/ 163 h 1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93" h="1589">
                <a:moveTo>
                  <a:pt x="738" y="57"/>
                </a:moveTo>
                <a:lnTo>
                  <a:pt x="738" y="2"/>
                </a:lnTo>
                <a:cubicBezTo>
                  <a:pt x="641" y="6"/>
                  <a:pt x="553" y="24"/>
                  <a:pt x="470" y="57"/>
                </a:cubicBezTo>
                <a:lnTo>
                  <a:pt x="738" y="57"/>
                </a:lnTo>
                <a:close/>
                <a:moveTo>
                  <a:pt x="354" y="116"/>
                </a:moveTo>
                <a:lnTo>
                  <a:pt x="354" y="116"/>
                </a:lnTo>
                <a:cubicBezTo>
                  <a:pt x="325" y="134"/>
                  <a:pt x="297" y="153"/>
                  <a:pt x="272" y="175"/>
                </a:cubicBezTo>
                <a:lnTo>
                  <a:pt x="738" y="175"/>
                </a:lnTo>
                <a:lnTo>
                  <a:pt x="738" y="116"/>
                </a:lnTo>
                <a:lnTo>
                  <a:pt x="354" y="116"/>
                </a:lnTo>
                <a:close/>
                <a:moveTo>
                  <a:pt x="795" y="1589"/>
                </a:moveTo>
                <a:lnTo>
                  <a:pt x="795" y="1589"/>
                </a:lnTo>
                <a:cubicBezTo>
                  <a:pt x="932" y="1589"/>
                  <a:pt x="1037" y="1569"/>
                  <a:pt x="1129" y="1532"/>
                </a:cubicBezTo>
                <a:lnTo>
                  <a:pt x="486" y="1532"/>
                </a:lnTo>
                <a:cubicBezTo>
                  <a:pt x="582" y="1569"/>
                  <a:pt x="689" y="1589"/>
                  <a:pt x="795" y="1589"/>
                </a:cubicBezTo>
                <a:close/>
                <a:moveTo>
                  <a:pt x="160" y="293"/>
                </a:moveTo>
                <a:lnTo>
                  <a:pt x="160" y="293"/>
                </a:lnTo>
                <a:lnTo>
                  <a:pt x="738" y="293"/>
                </a:lnTo>
                <a:lnTo>
                  <a:pt x="738" y="234"/>
                </a:lnTo>
                <a:lnTo>
                  <a:pt x="209" y="234"/>
                </a:lnTo>
                <a:cubicBezTo>
                  <a:pt x="191" y="254"/>
                  <a:pt x="175" y="273"/>
                  <a:pt x="160" y="293"/>
                </a:cubicBezTo>
                <a:close/>
                <a:moveTo>
                  <a:pt x="85" y="411"/>
                </a:moveTo>
                <a:lnTo>
                  <a:pt x="85" y="411"/>
                </a:lnTo>
                <a:lnTo>
                  <a:pt x="738" y="411"/>
                </a:lnTo>
                <a:lnTo>
                  <a:pt x="738" y="352"/>
                </a:lnTo>
                <a:lnTo>
                  <a:pt x="118" y="352"/>
                </a:lnTo>
                <a:cubicBezTo>
                  <a:pt x="107" y="372"/>
                  <a:pt x="95" y="391"/>
                  <a:pt x="85" y="411"/>
                </a:cubicBezTo>
                <a:close/>
                <a:moveTo>
                  <a:pt x="38" y="529"/>
                </a:moveTo>
                <a:lnTo>
                  <a:pt x="38" y="529"/>
                </a:lnTo>
                <a:lnTo>
                  <a:pt x="738" y="529"/>
                </a:lnTo>
                <a:lnTo>
                  <a:pt x="738" y="470"/>
                </a:lnTo>
                <a:lnTo>
                  <a:pt x="59" y="470"/>
                </a:lnTo>
                <a:cubicBezTo>
                  <a:pt x="51" y="490"/>
                  <a:pt x="44" y="509"/>
                  <a:pt x="38" y="529"/>
                </a:cubicBezTo>
                <a:close/>
                <a:moveTo>
                  <a:pt x="10" y="647"/>
                </a:moveTo>
                <a:lnTo>
                  <a:pt x="10" y="647"/>
                </a:lnTo>
                <a:lnTo>
                  <a:pt x="738" y="647"/>
                </a:lnTo>
                <a:lnTo>
                  <a:pt x="738" y="588"/>
                </a:lnTo>
                <a:lnTo>
                  <a:pt x="22" y="588"/>
                </a:lnTo>
                <a:lnTo>
                  <a:pt x="10" y="647"/>
                </a:lnTo>
                <a:close/>
                <a:moveTo>
                  <a:pt x="0" y="765"/>
                </a:moveTo>
                <a:lnTo>
                  <a:pt x="0" y="765"/>
                </a:lnTo>
                <a:lnTo>
                  <a:pt x="738" y="765"/>
                </a:lnTo>
                <a:lnTo>
                  <a:pt x="738" y="706"/>
                </a:lnTo>
                <a:lnTo>
                  <a:pt x="4" y="706"/>
                </a:lnTo>
                <a:cubicBezTo>
                  <a:pt x="2" y="726"/>
                  <a:pt x="0" y="745"/>
                  <a:pt x="0" y="765"/>
                </a:cubicBezTo>
                <a:close/>
                <a:moveTo>
                  <a:pt x="4" y="883"/>
                </a:moveTo>
                <a:lnTo>
                  <a:pt x="4" y="883"/>
                </a:lnTo>
                <a:lnTo>
                  <a:pt x="771" y="883"/>
                </a:lnTo>
                <a:lnTo>
                  <a:pt x="738" y="836"/>
                </a:lnTo>
                <a:lnTo>
                  <a:pt x="738" y="824"/>
                </a:lnTo>
                <a:lnTo>
                  <a:pt x="0" y="824"/>
                </a:lnTo>
                <a:lnTo>
                  <a:pt x="4" y="883"/>
                </a:lnTo>
                <a:close/>
                <a:moveTo>
                  <a:pt x="24" y="1001"/>
                </a:moveTo>
                <a:lnTo>
                  <a:pt x="24" y="1001"/>
                </a:lnTo>
                <a:lnTo>
                  <a:pt x="858" y="1001"/>
                </a:lnTo>
                <a:lnTo>
                  <a:pt x="814" y="942"/>
                </a:lnTo>
                <a:lnTo>
                  <a:pt x="12" y="942"/>
                </a:lnTo>
                <a:cubicBezTo>
                  <a:pt x="14" y="962"/>
                  <a:pt x="18" y="981"/>
                  <a:pt x="24" y="1001"/>
                </a:cubicBezTo>
                <a:close/>
                <a:moveTo>
                  <a:pt x="364" y="1473"/>
                </a:moveTo>
                <a:lnTo>
                  <a:pt x="364" y="1473"/>
                </a:lnTo>
                <a:lnTo>
                  <a:pt x="1200" y="1473"/>
                </a:lnTo>
                <a:lnTo>
                  <a:pt x="1157" y="1414"/>
                </a:lnTo>
                <a:lnTo>
                  <a:pt x="280" y="1414"/>
                </a:lnTo>
                <a:cubicBezTo>
                  <a:pt x="307" y="1436"/>
                  <a:pt x="335" y="1455"/>
                  <a:pt x="364" y="1473"/>
                </a:cubicBezTo>
                <a:close/>
                <a:moveTo>
                  <a:pt x="61" y="1119"/>
                </a:moveTo>
                <a:lnTo>
                  <a:pt x="61" y="1119"/>
                </a:lnTo>
                <a:lnTo>
                  <a:pt x="944" y="1119"/>
                </a:lnTo>
                <a:lnTo>
                  <a:pt x="901" y="1060"/>
                </a:lnTo>
                <a:lnTo>
                  <a:pt x="40" y="1060"/>
                </a:lnTo>
                <a:cubicBezTo>
                  <a:pt x="46" y="1082"/>
                  <a:pt x="53" y="1101"/>
                  <a:pt x="61" y="1119"/>
                </a:cubicBezTo>
                <a:close/>
                <a:moveTo>
                  <a:pt x="122" y="1237"/>
                </a:moveTo>
                <a:lnTo>
                  <a:pt x="122" y="1237"/>
                </a:lnTo>
                <a:lnTo>
                  <a:pt x="1029" y="1237"/>
                </a:lnTo>
                <a:lnTo>
                  <a:pt x="986" y="1178"/>
                </a:lnTo>
                <a:lnTo>
                  <a:pt x="89" y="1178"/>
                </a:lnTo>
                <a:cubicBezTo>
                  <a:pt x="99" y="1200"/>
                  <a:pt x="110" y="1219"/>
                  <a:pt x="122" y="1237"/>
                </a:cubicBezTo>
                <a:close/>
                <a:moveTo>
                  <a:pt x="215" y="1355"/>
                </a:moveTo>
                <a:lnTo>
                  <a:pt x="215" y="1355"/>
                </a:lnTo>
                <a:lnTo>
                  <a:pt x="1115" y="1355"/>
                </a:lnTo>
                <a:lnTo>
                  <a:pt x="1072" y="1296"/>
                </a:lnTo>
                <a:lnTo>
                  <a:pt x="164" y="1296"/>
                </a:lnTo>
                <a:cubicBezTo>
                  <a:pt x="179" y="1318"/>
                  <a:pt x="197" y="1337"/>
                  <a:pt x="215" y="1355"/>
                </a:cubicBezTo>
                <a:close/>
                <a:moveTo>
                  <a:pt x="1212" y="116"/>
                </a:moveTo>
                <a:lnTo>
                  <a:pt x="1212" y="116"/>
                </a:lnTo>
                <a:cubicBezTo>
                  <a:pt x="1109" y="55"/>
                  <a:pt x="982" y="6"/>
                  <a:pt x="818" y="0"/>
                </a:cubicBezTo>
                <a:lnTo>
                  <a:pt x="818" y="743"/>
                </a:lnTo>
                <a:lnTo>
                  <a:pt x="1212" y="116"/>
                </a:lnTo>
                <a:close/>
                <a:moveTo>
                  <a:pt x="848" y="820"/>
                </a:moveTo>
                <a:lnTo>
                  <a:pt x="848" y="820"/>
                </a:lnTo>
                <a:lnTo>
                  <a:pt x="1300" y="1410"/>
                </a:lnTo>
                <a:cubicBezTo>
                  <a:pt x="1446" y="1288"/>
                  <a:pt x="1593" y="1086"/>
                  <a:pt x="1593" y="793"/>
                </a:cubicBezTo>
                <a:cubicBezTo>
                  <a:pt x="1593" y="531"/>
                  <a:pt x="1460" y="303"/>
                  <a:pt x="1281" y="163"/>
                </a:cubicBezTo>
                <a:lnTo>
                  <a:pt x="848" y="820"/>
                </a:ln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s-AR"/>
          </a:p>
        </p:txBody>
      </p:sp>
      <p:sp>
        <p:nvSpPr>
          <p:cNvPr id="29" name="Freeform 6"/>
          <p:cNvSpPr>
            <a:spLocks/>
          </p:cNvSpPr>
          <p:nvPr/>
        </p:nvSpPr>
        <p:spPr bwMode="auto">
          <a:xfrm>
            <a:off x="5543551" y="39924038"/>
            <a:ext cx="2846388" cy="2505075"/>
          </a:xfrm>
          <a:custGeom>
            <a:avLst/>
            <a:gdLst>
              <a:gd name="T0" fmla="*/ 1844 w 1844"/>
              <a:gd name="T1" fmla="*/ 1233 h 1585"/>
              <a:gd name="T2" fmla="*/ 1803 w 1844"/>
              <a:gd name="T3" fmla="*/ 1202 h 1585"/>
              <a:gd name="T4" fmla="*/ 1396 w 1844"/>
              <a:gd name="T5" fmla="*/ 1202 h 1585"/>
              <a:gd name="T6" fmla="*/ 1355 w 1844"/>
              <a:gd name="T7" fmla="*/ 1233 h 1585"/>
              <a:gd name="T8" fmla="*/ 1355 w 1844"/>
              <a:gd name="T9" fmla="*/ 1340 h 1585"/>
              <a:gd name="T10" fmla="*/ 1101 w 1844"/>
              <a:gd name="T11" fmla="*/ 1340 h 1585"/>
              <a:gd name="T12" fmla="*/ 1101 w 1844"/>
              <a:gd name="T13" fmla="*/ 862 h 1585"/>
              <a:gd name="T14" fmla="*/ 1355 w 1844"/>
              <a:gd name="T15" fmla="*/ 862 h 1585"/>
              <a:gd name="T16" fmla="*/ 1355 w 1844"/>
              <a:gd name="T17" fmla="*/ 966 h 1585"/>
              <a:gd name="T18" fmla="*/ 1396 w 1844"/>
              <a:gd name="T19" fmla="*/ 997 h 1585"/>
              <a:gd name="T20" fmla="*/ 1803 w 1844"/>
              <a:gd name="T21" fmla="*/ 997 h 1585"/>
              <a:gd name="T22" fmla="*/ 1844 w 1844"/>
              <a:gd name="T23" fmla="*/ 966 h 1585"/>
              <a:gd name="T24" fmla="*/ 1844 w 1844"/>
              <a:gd name="T25" fmla="*/ 645 h 1585"/>
              <a:gd name="T26" fmla="*/ 1803 w 1844"/>
              <a:gd name="T27" fmla="*/ 614 h 1585"/>
              <a:gd name="T28" fmla="*/ 1396 w 1844"/>
              <a:gd name="T29" fmla="*/ 614 h 1585"/>
              <a:gd name="T30" fmla="*/ 1355 w 1844"/>
              <a:gd name="T31" fmla="*/ 645 h 1585"/>
              <a:gd name="T32" fmla="*/ 1355 w 1844"/>
              <a:gd name="T33" fmla="*/ 752 h 1585"/>
              <a:gd name="T34" fmla="*/ 1101 w 1844"/>
              <a:gd name="T35" fmla="*/ 752 h 1585"/>
              <a:gd name="T36" fmla="*/ 1101 w 1844"/>
              <a:gd name="T37" fmla="*/ 248 h 1585"/>
              <a:gd name="T38" fmla="*/ 1355 w 1844"/>
              <a:gd name="T39" fmla="*/ 248 h 1585"/>
              <a:gd name="T40" fmla="*/ 1355 w 1844"/>
              <a:gd name="T41" fmla="*/ 352 h 1585"/>
              <a:gd name="T42" fmla="*/ 1396 w 1844"/>
              <a:gd name="T43" fmla="*/ 384 h 1585"/>
              <a:gd name="T44" fmla="*/ 1803 w 1844"/>
              <a:gd name="T45" fmla="*/ 384 h 1585"/>
              <a:gd name="T46" fmla="*/ 1844 w 1844"/>
              <a:gd name="T47" fmla="*/ 352 h 1585"/>
              <a:gd name="T48" fmla="*/ 1844 w 1844"/>
              <a:gd name="T49" fmla="*/ 32 h 1585"/>
              <a:gd name="T50" fmla="*/ 1803 w 1844"/>
              <a:gd name="T51" fmla="*/ 0 h 1585"/>
              <a:gd name="T52" fmla="*/ 1396 w 1844"/>
              <a:gd name="T53" fmla="*/ 0 h 1585"/>
              <a:gd name="T54" fmla="*/ 1355 w 1844"/>
              <a:gd name="T55" fmla="*/ 32 h 1585"/>
              <a:gd name="T56" fmla="*/ 1355 w 1844"/>
              <a:gd name="T57" fmla="*/ 138 h 1585"/>
              <a:gd name="T58" fmla="*/ 1060 w 1844"/>
              <a:gd name="T59" fmla="*/ 138 h 1585"/>
              <a:gd name="T60" fmla="*/ 1056 w 1844"/>
              <a:gd name="T61" fmla="*/ 138 h 1585"/>
              <a:gd name="T62" fmla="*/ 997 w 1844"/>
              <a:gd name="T63" fmla="*/ 138 h 1585"/>
              <a:gd name="T64" fmla="*/ 963 w 1844"/>
              <a:gd name="T65" fmla="*/ 164 h 1585"/>
              <a:gd name="T66" fmla="*/ 963 w 1844"/>
              <a:gd name="T67" fmla="*/ 752 h 1585"/>
              <a:gd name="T68" fmla="*/ 686 w 1844"/>
              <a:gd name="T69" fmla="*/ 752 h 1585"/>
              <a:gd name="T70" fmla="*/ 686 w 1844"/>
              <a:gd name="T71" fmla="*/ 535 h 1585"/>
              <a:gd name="T72" fmla="*/ 657 w 1844"/>
              <a:gd name="T73" fmla="*/ 498 h 1585"/>
              <a:gd name="T74" fmla="*/ 29 w 1844"/>
              <a:gd name="T75" fmla="*/ 498 h 1585"/>
              <a:gd name="T76" fmla="*/ 0 w 1844"/>
              <a:gd name="T77" fmla="*/ 535 h 1585"/>
              <a:gd name="T78" fmla="*/ 0 w 1844"/>
              <a:gd name="T79" fmla="*/ 1100 h 1585"/>
              <a:gd name="T80" fmla="*/ 29 w 1844"/>
              <a:gd name="T81" fmla="*/ 1137 h 1585"/>
              <a:gd name="T82" fmla="*/ 657 w 1844"/>
              <a:gd name="T83" fmla="*/ 1137 h 1585"/>
              <a:gd name="T84" fmla="*/ 686 w 1844"/>
              <a:gd name="T85" fmla="*/ 1100 h 1585"/>
              <a:gd name="T86" fmla="*/ 686 w 1844"/>
              <a:gd name="T87" fmla="*/ 862 h 1585"/>
              <a:gd name="T88" fmla="*/ 963 w 1844"/>
              <a:gd name="T89" fmla="*/ 862 h 1585"/>
              <a:gd name="T90" fmla="*/ 963 w 1844"/>
              <a:gd name="T91" fmla="*/ 1424 h 1585"/>
              <a:gd name="T92" fmla="*/ 997 w 1844"/>
              <a:gd name="T93" fmla="*/ 1450 h 1585"/>
              <a:gd name="T94" fmla="*/ 1355 w 1844"/>
              <a:gd name="T95" fmla="*/ 1450 h 1585"/>
              <a:gd name="T96" fmla="*/ 1355 w 1844"/>
              <a:gd name="T97" fmla="*/ 1554 h 1585"/>
              <a:gd name="T98" fmla="*/ 1396 w 1844"/>
              <a:gd name="T99" fmla="*/ 1585 h 1585"/>
              <a:gd name="T100" fmla="*/ 1803 w 1844"/>
              <a:gd name="T101" fmla="*/ 1585 h 1585"/>
              <a:gd name="T102" fmla="*/ 1844 w 1844"/>
              <a:gd name="T103" fmla="*/ 1554 h 1585"/>
              <a:gd name="T104" fmla="*/ 1844 w 1844"/>
              <a:gd name="T105" fmla="*/ 1233 h 1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44" h="1585">
                <a:moveTo>
                  <a:pt x="1844" y="1233"/>
                </a:moveTo>
                <a:cubicBezTo>
                  <a:pt x="1844" y="1214"/>
                  <a:pt x="1833" y="1202"/>
                  <a:pt x="1803" y="1202"/>
                </a:cubicBezTo>
                <a:lnTo>
                  <a:pt x="1396" y="1202"/>
                </a:lnTo>
                <a:cubicBezTo>
                  <a:pt x="1367" y="1202"/>
                  <a:pt x="1355" y="1214"/>
                  <a:pt x="1355" y="1233"/>
                </a:cubicBezTo>
                <a:lnTo>
                  <a:pt x="1355" y="1340"/>
                </a:lnTo>
                <a:lnTo>
                  <a:pt x="1101" y="1340"/>
                </a:lnTo>
                <a:lnTo>
                  <a:pt x="1101" y="862"/>
                </a:lnTo>
                <a:lnTo>
                  <a:pt x="1355" y="862"/>
                </a:lnTo>
                <a:lnTo>
                  <a:pt x="1355" y="966"/>
                </a:lnTo>
                <a:cubicBezTo>
                  <a:pt x="1355" y="990"/>
                  <a:pt x="1367" y="997"/>
                  <a:pt x="1396" y="997"/>
                </a:cubicBezTo>
                <a:lnTo>
                  <a:pt x="1803" y="997"/>
                </a:lnTo>
                <a:cubicBezTo>
                  <a:pt x="1833" y="997"/>
                  <a:pt x="1844" y="990"/>
                  <a:pt x="1844" y="966"/>
                </a:cubicBezTo>
                <a:lnTo>
                  <a:pt x="1844" y="645"/>
                </a:lnTo>
                <a:cubicBezTo>
                  <a:pt x="1844" y="626"/>
                  <a:pt x="1833" y="614"/>
                  <a:pt x="1803" y="614"/>
                </a:cubicBezTo>
                <a:lnTo>
                  <a:pt x="1396" y="614"/>
                </a:lnTo>
                <a:cubicBezTo>
                  <a:pt x="1367" y="614"/>
                  <a:pt x="1355" y="626"/>
                  <a:pt x="1355" y="645"/>
                </a:cubicBezTo>
                <a:lnTo>
                  <a:pt x="1355" y="752"/>
                </a:lnTo>
                <a:lnTo>
                  <a:pt x="1101" y="752"/>
                </a:lnTo>
                <a:lnTo>
                  <a:pt x="1101" y="248"/>
                </a:lnTo>
                <a:lnTo>
                  <a:pt x="1355" y="248"/>
                </a:lnTo>
                <a:lnTo>
                  <a:pt x="1355" y="352"/>
                </a:lnTo>
                <a:cubicBezTo>
                  <a:pt x="1355" y="376"/>
                  <a:pt x="1367" y="384"/>
                  <a:pt x="1396" y="384"/>
                </a:cubicBezTo>
                <a:lnTo>
                  <a:pt x="1803" y="384"/>
                </a:lnTo>
                <a:cubicBezTo>
                  <a:pt x="1833" y="384"/>
                  <a:pt x="1844" y="376"/>
                  <a:pt x="1844" y="352"/>
                </a:cubicBezTo>
                <a:lnTo>
                  <a:pt x="1844" y="32"/>
                </a:lnTo>
                <a:cubicBezTo>
                  <a:pt x="1844" y="12"/>
                  <a:pt x="1833" y="0"/>
                  <a:pt x="1803" y="0"/>
                </a:cubicBezTo>
                <a:lnTo>
                  <a:pt x="1396" y="0"/>
                </a:lnTo>
                <a:cubicBezTo>
                  <a:pt x="1367" y="0"/>
                  <a:pt x="1355" y="12"/>
                  <a:pt x="1355" y="32"/>
                </a:cubicBezTo>
                <a:lnTo>
                  <a:pt x="1355" y="138"/>
                </a:lnTo>
                <a:lnTo>
                  <a:pt x="1060" y="138"/>
                </a:lnTo>
                <a:lnTo>
                  <a:pt x="1056" y="138"/>
                </a:lnTo>
                <a:lnTo>
                  <a:pt x="997" y="138"/>
                </a:lnTo>
                <a:cubicBezTo>
                  <a:pt x="979" y="138"/>
                  <a:pt x="963" y="142"/>
                  <a:pt x="963" y="164"/>
                </a:cubicBezTo>
                <a:lnTo>
                  <a:pt x="963" y="752"/>
                </a:lnTo>
                <a:lnTo>
                  <a:pt x="686" y="752"/>
                </a:lnTo>
                <a:lnTo>
                  <a:pt x="686" y="535"/>
                </a:lnTo>
                <a:cubicBezTo>
                  <a:pt x="686" y="516"/>
                  <a:pt x="674" y="498"/>
                  <a:pt x="657" y="498"/>
                </a:cubicBezTo>
                <a:lnTo>
                  <a:pt x="29" y="498"/>
                </a:lnTo>
                <a:cubicBezTo>
                  <a:pt x="12" y="498"/>
                  <a:pt x="0" y="516"/>
                  <a:pt x="0" y="535"/>
                </a:cubicBezTo>
                <a:lnTo>
                  <a:pt x="0" y="1100"/>
                </a:lnTo>
                <a:cubicBezTo>
                  <a:pt x="0" y="1123"/>
                  <a:pt x="12" y="1137"/>
                  <a:pt x="29" y="1137"/>
                </a:cubicBezTo>
                <a:lnTo>
                  <a:pt x="657" y="1137"/>
                </a:lnTo>
                <a:cubicBezTo>
                  <a:pt x="674" y="1137"/>
                  <a:pt x="686" y="1123"/>
                  <a:pt x="686" y="1100"/>
                </a:cubicBezTo>
                <a:lnTo>
                  <a:pt x="686" y="862"/>
                </a:lnTo>
                <a:lnTo>
                  <a:pt x="963" y="862"/>
                </a:lnTo>
                <a:lnTo>
                  <a:pt x="963" y="1424"/>
                </a:lnTo>
                <a:cubicBezTo>
                  <a:pt x="963" y="1446"/>
                  <a:pt x="979" y="1450"/>
                  <a:pt x="997" y="1450"/>
                </a:cubicBezTo>
                <a:lnTo>
                  <a:pt x="1355" y="1450"/>
                </a:lnTo>
                <a:lnTo>
                  <a:pt x="1355" y="1554"/>
                </a:lnTo>
                <a:cubicBezTo>
                  <a:pt x="1355" y="1578"/>
                  <a:pt x="1367" y="1585"/>
                  <a:pt x="1396" y="1585"/>
                </a:cubicBezTo>
                <a:lnTo>
                  <a:pt x="1803" y="1585"/>
                </a:lnTo>
                <a:cubicBezTo>
                  <a:pt x="1833" y="1585"/>
                  <a:pt x="1844" y="1578"/>
                  <a:pt x="1844" y="1554"/>
                </a:cubicBezTo>
                <a:lnTo>
                  <a:pt x="1844" y="1233"/>
                </a:ln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p>
            <a:endParaRPr lang="es-AR"/>
          </a:p>
        </p:txBody>
      </p:sp>
      <p:sp>
        <p:nvSpPr>
          <p:cNvPr id="30" name="Freeform 7"/>
          <p:cNvSpPr>
            <a:spLocks noEditPoints="1"/>
          </p:cNvSpPr>
          <p:nvPr/>
        </p:nvSpPr>
        <p:spPr bwMode="auto">
          <a:xfrm>
            <a:off x="12825413" y="39914513"/>
            <a:ext cx="2678113" cy="2276475"/>
          </a:xfrm>
          <a:custGeom>
            <a:avLst/>
            <a:gdLst>
              <a:gd name="T0" fmla="*/ 1054 w 1735"/>
              <a:gd name="T1" fmla="*/ 1208 h 1440"/>
              <a:gd name="T2" fmla="*/ 1007 w 1735"/>
              <a:gd name="T3" fmla="*/ 1241 h 1440"/>
              <a:gd name="T4" fmla="*/ 787 w 1735"/>
              <a:gd name="T5" fmla="*/ 1241 h 1440"/>
              <a:gd name="T6" fmla="*/ 744 w 1735"/>
              <a:gd name="T7" fmla="*/ 1208 h 1440"/>
              <a:gd name="T8" fmla="*/ 744 w 1735"/>
              <a:gd name="T9" fmla="*/ 1106 h 1440"/>
              <a:gd name="T10" fmla="*/ 787 w 1735"/>
              <a:gd name="T11" fmla="*/ 1070 h 1440"/>
              <a:gd name="T12" fmla="*/ 1007 w 1735"/>
              <a:gd name="T13" fmla="*/ 1070 h 1440"/>
              <a:gd name="T14" fmla="*/ 1054 w 1735"/>
              <a:gd name="T15" fmla="*/ 1106 h 1440"/>
              <a:gd name="T16" fmla="*/ 1054 w 1735"/>
              <a:gd name="T17" fmla="*/ 1208 h 1440"/>
              <a:gd name="T18" fmla="*/ 1562 w 1735"/>
              <a:gd name="T19" fmla="*/ 1208 h 1440"/>
              <a:gd name="T20" fmla="*/ 1562 w 1735"/>
              <a:gd name="T21" fmla="*/ 1208 h 1440"/>
              <a:gd name="T22" fmla="*/ 1514 w 1735"/>
              <a:gd name="T23" fmla="*/ 1241 h 1440"/>
              <a:gd name="T24" fmla="*/ 1294 w 1735"/>
              <a:gd name="T25" fmla="*/ 1241 h 1440"/>
              <a:gd name="T26" fmla="*/ 1251 w 1735"/>
              <a:gd name="T27" fmla="*/ 1208 h 1440"/>
              <a:gd name="T28" fmla="*/ 1251 w 1735"/>
              <a:gd name="T29" fmla="*/ 1106 h 1440"/>
              <a:gd name="T30" fmla="*/ 1294 w 1735"/>
              <a:gd name="T31" fmla="*/ 1070 h 1440"/>
              <a:gd name="T32" fmla="*/ 1514 w 1735"/>
              <a:gd name="T33" fmla="*/ 1070 h 1440"/>
              <a:gd name="T34" fmla="*/ 1562 w 1735"/>
              <a:gd name="T35" fmla="*/ 1106 h 1440"/>
              <a:gd name="T36" fmla="*/ 1562 w 1735"/>
              <a:gd name="T37" fmla="*/ 1208 h 1440"/>
              <a:gd name="T38" fmla="*/ 1353 w 1735"/>
              <a:gd name="T39" fmla="*/ 880 h 1440"/>
              <a:gd name="T40" fmla="*/ 1353 w 1735"/>
              <a:gd name="T41" fmla="*/ 880 h 1440"/>
              <a:gd name="T42" fmla="*/ 913 w 1735"/>
              <a:gd name="T43" fmla="*/ 880 h 1440"/>
              <a:gd name="T44" fmla="*/ 913 w 1735"/>
              <a:gd name="T45" fmla="*/ 30 h 1440"/>
              <a:gd name="T46" fmla="*/ 889 w 1735"/>
              <a:gd name="T47" fmla="*/ 0 h 1440"/>
              <a:gd name="T48" fmla="*/ 834 w 1735"/>
              <a:gd name="T49" fmla="*/ 0 h 1440"/>
              <a:gd name="T50" fmla="*/ 810 w 1735"/>
              <a:gd name="T51" fmla="*/ 30 h 1440"/>
              <a:gd name="T52" fmla="*/ 810 w 1735"/>
              <a:gd name="T53" fmla="*/ 880 h 1440"/>
              <a:gd name="T54" fmla="*/ 380 w 1735"/>
              <a:gd name="T55" fmla="*/ 880 h 1440"/>
              <a:gd name="T56" fmla="*/ 140 w 1735"/>
              <a:gd name="T57" fmla="*/ 115 h 1440"/>
              <a:gd name="T58" fmla="*/ 104 w 1735"/>
              <a:gd name="T59" fmla="*/ 93 h 1440"/>
              <a:gd name="T60" fmla="*/ 61 w 1735"/>
              <a:gd name="T61" fmla="*/ 109 h 1440"/>
              <a:gd name="T62" fmla="*/ 43 w 1735"/>
              <a:gd name="T63" fmla="*/ 146 h 1440"/>
              <a:gd name="T64" fmla="*/ 273 w 1735"/>
              <a:gd name="T65" fmla="*/ 880 h 1440"/>
              <a:gd name="T66" fmla="*/ 270 w 1735"/>
              <a:gd name="T67" fmla="*/ 880 h 1440"/>
              <a:gd name="T68" fmla="*/ 0 w 1735"/>
              <a:gd name="T69" fmla="*/ 1110 h 1440"/>
              <a:gd name="T70" fmla="*/ 0 w 1735"/>
              <a:gd name="T71" fmla="*/ 1214 h 1440"/>
              <a:gd name="T72" fmla="*/ 270 w 1735"/>
              <a:gd name="T73" fmla="*/ 1440 h 1440"/>
              <a:gd name="T74" fmla="*/ 1461 w 1735"/>
              <a:gd name="T75" fmla="*/ 1440 h 1440"/>
              <a:gd name="T76" fmla="*/ 1735 w 1735"/>
              <a:gd name="T77" fmla="*/ 1214 h 1440"/>
              <a:gd name="T78" fmla="*/ 1735 w 1735"/>
              <a:gd name="T79" fmla="*/ 1110 h 1440"/>
              <a:gd name="T80" fmla="*/ 1461 w 1735"/>
              <a:gd name="T81" fmla="*/ 880 h 1440"/>
              <a:gd name="T82" fmla="*/ 1459 w 1735"/>
              <a:gd name="T83" fmla="*/ 880 h 1440"/>
              <a:gd name="T84" fmla="*/ 1689 w 1735"/>
              <a:gd name="T85" fmla="*/ 146 h 1440"/>
              <a:gd name="T86" fmla="*/ 1672 w 1735"/>
              <a:gd name="T87" fmla="*/ 109 h 1440"/>
              <a:gd name="T88" fmla="*/ 1629 w 1735"/>
              <a:gd name="T89" fmla="*/ 93 h 1440"/>
              <a:gd name="T90" fmla="*/ 1593 w 1735"/>
              <a:gd name="T91" fmla="*/ 115 h 1440"/>
              <a:gd name="T92" fmla="*/ 1353 w 1735"/>
              <a:gd name="T93" fmla="*/ 880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35" h="1440">
                <a:moveTo>
                  <a:pt x="1054" y="1208"/>
                </a:moveTo>
                <a:cubicBezTo>
                  <a:pt x="1054" y="1232"/>
                  <a:pt x="1042" y="1241"/>
                  <a:pt x="1007" y="1241"/>
                </a:cubicBezTo>
                <a:lnTo>
                  <a:pt x="787" y="1241"/>
                </a:lnTo>
                <a:cubicBezTo>
                  <a:pt x="757" y="1241"/>
                  <a:pt x="744" y="1232"/>
                  <a:pt x="744" y="1208"/>
                </a:cubicBezTo>
                <a:lnTo>
                  <a:pt x="744" y="1106"/>
                </a:lnTo>
                <a:cubicBezTo>
                  <a:pt x="744" y="1082"/>
                  <a:pt x="757" y="1070"/>
                  <a:pt x="787" y="1070"/>
                </a:cubicBezTo>
                <a:lnTo>
                  <a:pt x="1007" y="1070"/>
                </a:lnTo>
                <a:cubicBezTo>
                  <a:pt x="1042" y="1070"/>
                  <a:pt x="1054" y="1082"/>
                  <a:pt x="1054" y="1106"/>
                </a:cubicBezTo>
                <a:lnTo>
                  <a:pt x="1054" y="1208"/>
                </a:lnTo>
                <a:close/>
                <a:moveTo>
                  <a:pt x="1562" y="1208"/>
                </a:moveTo>
                <a:lnTo>
                  <a:pt x="1562" y="1208"/>
                </a:lnTo>
                <a:cubicBezTo>
                  <a:pt x="1562" y="1232"/>
                  <a:pt x="1550" y="1241"/>
                  <a:pt x="1514" y="1241"/>
                </a:cubicBezTo>
                <a:lnTo>
                  <a:pt x="1294" y="1241"/>
                </a:lnTo>
                <a:cubicBezTo>
                  <a:pt x="1265" y="1241"/>
                  <a:pt x="1251" y="1232"/>
                  <a:pt x="1251" y="1208"/>
                </a:cubicBezTo>
                <a:lnTo>
                  <a:pt x="1251" y="1106"/>
                </a:lnTo>
                <a:cubicBezTo>
                  <a:pt x="1251" y="1082"/>
                  <a:pt x="1265" y="1070"/>
                  <a:pt x="1294" y="1070"/>
                </a:cubicBezTo>
                <a:lnTo>
                  <a:pt x="1514" y="1070"/>
                </a:lnTo>
                <a:cubicBezTo>
                  <a:pt x="1550" y="1070"/>
                  <a:pt x="1562" y="1082"/>
                  <a:pt x="1562" y="1106"/>
                </a:cubicBezTo>
                <a:lnTo>
                  <a:pt x="1562" y="1208"/>
                </a:lnTo>
                <a:close/>
                <a:moveTo>
                  <a:pt x="1353" y="880"/>
                </a:moveTo>
                <a:lnTo>
                  <a:pt x="1353" y="880"/>
                </a:lnTo>
                <a:lnTo>
                  <a:pt x="913" y="880"/>
                </a:lnTo>
                <a:lnTo>
                  <a:pt x="913" y="30"/>
                </a:lnTo>
                <a:cubicBezTo>
                  <a:pt x="913" y="10"/>
                  <a:pt x="909" y="0"/>
                  <a:pt x="889" y="0"/>
                </a:cubicBezTo>
                <a:lnTo>
                  <a:pt x="834" y="0"/>
                </a:lnTo>
                <a:cubicBezTo>
                  <a:pt x="818" y="0"/>
                  <a:pt x="810" y="10"/>
                  <a:pt x="810" y="30"/>
                </a:cubicBezTo>
                <a:lnTo>
                  <a:pt x="810" y="880"/>
                </a:lnTo>
                <a:lnTo>
                  <a:pt x="380" y="880"/>
                </a:lnTo>
                <a:lnTo>
                  <a:pt x="140" y="115"/>
                </a:lnTo>
                <a:cubicBezTo>
                  <a:pt x="134" y="93"/>
                  <a:pt x="124" y="87"/>
                  <a:pt x="104" y="93"/>
                </a:cubicBezTo>
                <a:lnTo>
                  <a:pt x="61" y="109"/>
                </a:lnTo>
                <a:cubicBezTo>
                  <a:pt x="43" y="115"/>
                  <a:pt x="37" y="126"/>
                  <a:pt x="43" y="146"/>
                </a:cubicBezTo>
                <a:lnTo>
                  <a:pt x="273" y="880"/>
                </a:lnTo>
                <a:lnTo>
                  <a:pt x="270" y="880"/>
                </a:lnTo>
                <a:cubicBezTo>
                  <a:pt x="67" y="880"/>
                  <a:pt x="0" y="903"/>
                  <a:pt x="0" y="1110"/>
                </a:cubicBezTo>
                <a:lnTo>
                  <a:pt x="0" y="1214"/>
                </a:lnTo>
                <a:cubicBezTo>
                  <a:pt x="0" y="1416"/>
                  <a:pt x="67" y="1440"/>
                  <a:pt x="270" y="1440"/>
                </a:cubicBezTo>
                <a:lnTo>
                  <a:pt x="1461" y="1440"/>
                </a:lnTo>
                <a:cubicBezTo>
                  <a:pt x="1666" y="1440"/>
                  <a:pt x="1735" y="1416"/>
                  <a:pt x="1735" y="1214"/>
                </a:cubicBezTo>
                <a:lnTo>
                  <a:pt x="1735" y="1110"/>
                </a:lnTo>
                <a:cubicBezTo>
                  <a:pt x="1735" y="903"/>
                  <a:pt x="1666" y="880"/>
                  <a:pt x="1461" y="880"/>
                </a:cubicBezTo>
                <a:lnTo>
                  <a:pt x="1459" y="880"/>
                </a:lnTo>
                <a:lnTo>
                  <a:pt x="1689" y="146"/>
                </a:lnTo>
                <a:cubicBezTo>
                  <a:pt x="1695" y="126"/>
                  <a:pt x="1691" y="115"/>
                  <a:pt x="1672" y="109"/>
                </a:cubicBezTo>
                <a:lnTo>
                  <a:pt x="1629" y="93"/>
                </a:lnTo>
                <a:cubicBezTo>
                  <a:pt x="1611" y="87"/>
                  <a:pt x="1599" y="95"/>
                  <a:pt x="1593" y="115"/>
                </a:cubicBezTo>
                <a:lnTo>
                  <a:pt x="1353" y="880"/>
                </a:lnTo>
                <a:close/>
              </a:path>
            </a:pathLst>
          </a:custGeom>
          <a:solidFill>
            <a:schemeClr val="tx2"/>
          </a:solidFill>
          <a:ln>
            <a:noFill/>
          </a:ln>
          <a:extLst/>
        </p:spPr>
        <p:txBody>
          <a:bodyPr vert="horz" wrap="square" lIns="91440" tIns="45720" rIns="91440" bIns="45720" numCol="1" anchor="t" anchorCtr="0" compatLnSpc="1">
            <a:prstTxWarp prst="textNoShape">
              <a:avLst/>
            </a:prstTxWarp>
          </a:bodyPr>
          <a:lstStyle/>
          <a:p>
            <a:endParaRPr lang="es-AR"/>
          </a:p>
        </p:txBody>
      </p:sp>
      <p:sp>
        <p:nvSpPr>
          <p:cNvPr id="31" name="Freeform 8"/>
          <p:cNvSpPr>
            <a:spLocks noEditPoints="1"/>
          </p:cNvSpPr>
          <p:nvPr/>
        </p:nvSpPr>
        <p:spPr bwMode="auto">
          <a:xfrm>
            <a:off x="1458913" y="40125650"/>
            <a:ext cx="3108325" cy="2144713"/>
          </a:xfrm>
          <a:custGeom>
            <a:avLst/>
            <a:gdLst>
              <a:gd name="T0" fmla="*/ 608 w 2014"/>
              <a:gd name="T1" fmla="*/ 245 h 1357"/>
              <a:gd name="T2" fmla="*/ 667 w 2014"/>
              <a:gd name="T3" fmla="*/ 283 h 1357"/>
              <a:gd name="T4" fmla="*/ 667 w 2014"/>
              <a:gd name="T5" fmla="*/ 438 h 1357"/>
              <a:gd name="T6" fmla="*/ 834 w 2014"/>
              <a:gd name="T7" fmla="*/ 438 h 1357"/>
              <a:gd name="T8" fmla="*/ 868 w 2014"/>
              <a:gd name="T9" fmla="*/ 491 h 1357"/>
              <a:gd name="T10" fmla="*/ 868 w 2014"/>
              <a:gd name="T11" fmla="*/ 523 h 1357"/>
              <a:gd name="T12" fmla="*/ 834 w 2014"/>
              <a:gd name="T13" fmla="*/ 568 h 1357"/>
              <a:gd name="T14" fmla="*/ 667 w 2014"/>
              <a:gd name="T15" fmla="*/ 568 h 1357"/>
              <a:gd name="T16" fmla="*/ 667 w 2014"/>
              <a:gd name="T17" fmla="*/ 727 h 1357"/>
              <a:gd name="T18" fmla="*/ 608 w 2014"/>
              <a:gd name="T19" fmla="*/ 768 h 1357"/>
              <a:gd name="T20" fmla="*/ 583 w 2014"/>
              <a:gd name="T21" fmla="*/ 768 h 1357"/>
              <a:gd name="T22" fmla="*/ 531 w 2014"/>
              <a:gd name="T23" fmla="*/ 727 h 1357"/>
              <a:gd name="T24" fmla="*/ 531 w 2014"/>
              <a:gd name="T25" fmla="*/ 568 h 1357"/>
              <a:gd name="T26" fmla="*/ 372 w 2014"/>
              <a:gd name="T27" fmla="*/ 568 h 1357"/>
              <a:gd name="T28" fmla="*/ 325 w 2014"/>
              <a:gd name="T29" fmla="*/ 523 h 1357"/>
              <a:gd name="T30" fmla="*/ 325 w 2014"/>
              <a:gd name="T31" fmla="*/ 491 h 1357"/>
              <a:gd name="T32" fmla="*/ 372 w 2014"/>
              <a:gd name="T33" fmla="*/ 438 h 1357"/>
              <a:gd name="T34" fmla="*/ 531 w 2014"/>
              <a:gd name="T35" fmla="*/ 438 h 1357"/>
              <a:gd name="T36" fmla="*/ 531 w 2014"/>
              <a:gd name="T37" fmla="*/ 283 h 1357"/>
              <a:gd name="T38" fmla="*/ 583 w 2014"/>
              <a:gd name="T39" fmla="*/ 245 h 1357"/>
              <a:gd name="T40" fmla="*/ 608 w 2014"/>
              <a:gd name="T41" fmla="*/ 245 h 1357"/>
              <a:gd name="T42" fmla="*/ 1625 w 2014"/>
              <a:gd name="T43" fmla="*/ 531 h 1357"/>
              <a:gd name="T44" fmla="*/ 1625 w 2014"/>
              <a:gd name="T45" fmla="*/ 531 h 1357"/>
              <a:gd name="T46" fmla="*/ 1696 w 2014"/>
              <a:gd name="T47" fmla="*/ 584 h 1357"/>
              <a:gd name="T48" fmla="*/ 1696 w 2014"/>
              <a:gd name="T49" fmla="*/ 688 h 1357"/>
              <a:gd name="T50" fmla="*/ 1625 w 2014"/>
              <a:gd name="T51" fmla="*/ 747 h 1357"/>
              <a:gd name="T52" fmla="*/ 1588 w 2014"/>
              <a:gd name="T53" fmla="*/ 747 h 1357"/>
              <a:gd name="T54" fmla="*/ 1515 w 2014"/>
              <a:gd name="T55" fmla="*/ 688 h 1357"/>
              <a:gd name="T56" fmla="*/ 1515 w 2014"/>
              <a:gd name="T57" fmla="*/ 584 h 1357"/>
              <a:gd name="T58" fmla="*/ 1588 w 2014"/>
              <a:gd name="T59" fmla="*/ 531 h 1357"/>
              <a:gd name="T60" fmla="*/ 1625 w 2014"/>
              <a:gd name="T61" fmla="*/ 531 h 1357"/>
              <a:gd name="T62" fmla="*/ 1401 w 2014"/>
              <a:gd name="T63" fmla="*/ 275 h 1357"/>
              <a:gd name="T64" fmla="*/ 1401 w 2014"/>
              <a:gd name="T65" fmla="*/ 275 h 1357"/>
              <a:gd name="T66" fmla="*/ 1471 w 2014"/>
              <a:gd name="T67" fmla="*/ 336 h 1357"/>
              <a:gd name="T68" fmla="*/ 1471 w 2014"/>
              <a:gd name="T69" fmla="*/ 436 h 1357"/>
              <a:gd name="T70" fmla="*/ 1401 w 2014"/>
              <a:gd name="T71" fmla="*/ 495 h 1357"/>
              <a:gd name="T72" fmla="*/ 1359 w 2014"/>
              <a:gd name="T73" fmla="*/ 495 h 1357"/>
              <a:gd name="T74" fmla="*/ 1291 w 2014"/>
              <a:gd name="T75" fmla="*/ 436 h 1357"/>
              <a:gd name="T76" fmla="*/ 1291 w 2014"/>
              <a:gd name="T77" fmla="*/ 336 h 1357"/>
              <a:gd name="T78" fmla="*/ 1359 w 2014"/>
              <a:gd name="T79" fmla="*/ 275 h 1357"/>
              <a:gd name="T80" fmla="*/ 1401 w 2014"/>
              <a:gd name="T81" fmla="*/ 275 h 1357"/>
              <a:gd name="T82" fmla="*/ 815 w 2014"/>
              <a:gd name="T83" fmla="*/ 908 h 1357"/>
              <a:gd name="T84" fmla="*/ 815 w 2014"/>
              <a:gd name="T85" fmla="*/ 908 h 1357"/>
              <a:gd name="T86" fmla="*/ 1198 w 2014"/>
              <a:gd name="T87" fmla="*/ 908 h 1357"/>
              <a:gd name="T88" fmla="*/ 1279 w 2014"/>
              <a:gd name="T89" fmla="*/ 1042 h 1357"/>
              <a:gd name="T90" fmla="*/ 1763 w 2014"/>
              <a:gd name="T91" fmla="*/ 1357 h 1357"/>
              <a:gd name="T92" fmla="*/ 1955 w 2014"/>
              <a:gd name="T93" fmla="*/ 991 h 1357"/>
              <a:gd name="T94" fmla="*/ 1806 w 2014"/>
              <a:gd name="T95" fmla="*/ 243 h 1357"/>
              <a:gd name="T96" fmla="*/ 1517 w 2014"/>
              <a:gd name="T97" fmla="*/ 0 h 1357"/>
              <a:gd name="T98" fmla="*/ 1466 w 2014"/>
              <a:gd name="T99" fmla="*/ 0 h 1357"/>
              <a:gd name="T100" fmla="*/ 1204 w 2014"/>
              <a:gd name="T101" fmla="*/ 161 h 1357"/>
              <a:gd name="T102" fmla="*/ 811 w 2014"/>
              <a:gd name="T103" fmla="*/ 161 h 1357"/>
              <a:gd name="T104" fmla="*/ 549 w 2014"/>
              <a:gd name="T105" fmla="*/ 0 h 1357"/>
              <a:gd name="T106" fmla="*/ 496 w 2014"/>
              <a:gd name="T107" fmla="*/ 0 h 1357"/>
              <a:gd name="T108" fmla="*/ 209 w 2014"/>
              <a:gd name="T109" fmla="*/ 243 h 1357"/>
              <a:gd name="T110" fmla="*/ 59 w 2014"/>
              <a:gd name="T111" fmla="*/ 991 h 1357"/>
              <a:gd name="T112" fmla="*/ 252 w 2014"/>
              <a:gd name="T113" fmla="*/ 1357 h 1357"/>
              <a:gd name="T114" fmla="*/ 736 w 2014"/>
              <a:gd name="T115" fmla="*/ 1042 h 1357"/>
              <a:gd name="T116" fmla="*/ 815 w 2014"/>
              <a:gd name="T117" fmla="*/ 908 h 1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14" h="1357">
                <a:moveTo>
                  <a:pt x="608" y="245"/>
                </a:moveTo>
                <a:cubicBezTo>
                  <a:pt x="647" y="245"/>
                  <a:pt x="667" y="261"/>
                  <a:pt x="667" y="283"/>
                </a:cubicBezTo>
                <a:lnTo>
                  <a:pt x="667" y="438"/>
                </a:lnTo>
                <a:lnTo>
                  <a:pt x="834" y="438"/>
                </a:lnTo>
                <a:cubicBezTo>
                  <a:pt x="858" y="438"/>
                  <a:pt x="868" y="460"/>
                  <a:pt x="868" y="491"/>
                </a:cubicBezTo>
                <a:lnTo>
                  <a:pt x="868" y="523"/>
                </a:lnTo>
                <a:cubicBezTo>
                  <a:pt x="868" y="552"/>
                  <a:pt x="858" y="568"/>
                  <a:pt x="834" y="568"/>
                </a:cubicBezTo>
                <a:lnTo>
                  <a:pt x="667" y="568"/>
                </a:lnTo>
                <a:lnTo>
                  <a:pt x="667" y="727"/>
                </a:lnTo>
                <a:cubicBezTo>
                  <a:pt x="667" y="751"/>
                  <a:pt x="647" y="768"/>
                  <a:pt x="608" y="768"/>
                </a:cubicBezTo>
                <a:lnTo>
                  <a:pt x="583" y="768"/>
                </a:lnTo>
                <a:cubicBezTo>
                  <a:pt x="557" y="768"/>
                  <a:pt x="531" y="751"/>
                  <a:pt x="531" y="727"/>
                </a:cubicBezTo>
                <a:lnTo>
                  <a:pt x="531" y="568"/>
                </a:lnTo>
                <a:lnTo>
                  <a:pt x="372" y="568"/>
                </a:lnTo>
                <a:cubicBezTo>
                  <a:pt x="341" y="568"/>
                  <a:pt x="325" y="552"/>
                  <a:pt x="325" y="523"/>
                </a:cubicBezTo>
                <a:lnTo>
                  <a:pt x="325" y="491"/>
                </a:lnTo>
                <a:cubicBezTo>
                  <a:pt x="325" y="460"/>
                  <a:pt x="341" y="438"/>
                  <a:pt x="372" y="438"/>
                </a:cubicBezTo>
                <a:lnTo>
                  <a:pt x="531" y="438"/>
                </a:lnTo>
                <a:lnTo>
                  <a:pt x="531" y="283"/>
                </a:lnTo>
                <a:cubicBezTo>
                  <a:pt x="531" y="261"/>
                  <a:pt x="557" y="245"/>
                  <a:pt x="583" y="245"/>
                </a:cubicBezTo>
                <a:lnTo>
                  <a:pt x="608" y="245"/>
                </a:lnTo>
                <a:close/>
                <a:moveTo>
                  <a:pt x="1625" y="531"/>
                </a:moveTo>
                <a:lnTo>
                  <a:pt x="1625" y="531"/>
                </a:lnTo>
                <a:cubicBezTo>
                  <a:pt x="1674" y="531"/>
                  <a:pt x="1696" y="550"/>
                  <a:pt x="1696" y="584"/>
                </a:cubicBezTo>
                <a:lnTo>
                  <a:pt x="1696" y="688"/>
                </a:lnTo>
                <a:cubicBezTo>
                  <a:pt x="1696" y="725"/>
                  <a:pt x="1674" y="747"/>
                  <a:pt x="1625" y="747"/>
                </a:cubicBezTo>
                <a:lnTo>
                  <a:pt x="1588" y="747"/>
                </a:lnTo>
                <a:cubicBezTo>
                  <a:pt x="1546" y="747"/>
                  <a:pt x="1515" y="725"/>
                  <a:pt x="1515" y="688"/>
                </a:cubicBezTo>
                <a:lnTo>
                  <a:pt x="1515" y="584"/>
                </a:lnTo>
                <a:cubicBezTo>
                  <a:pt x="1515" y="550"/>
                  <a:pt x="1546" y="531"/>
                  <a:pt x="1588" y="531"/>
                </a:cubicBezTo>
                <a:lnTo>
                  <a:pt x="1625" y="531"/>
                </a:lnTo>
                <a:close/>
                <a:moveTo>
                  <a:pt x="1401" y="275"/>
                </a:moveTo>
                <a:lnTo>
                  <a:pt x="1401" y="275"/>
                </a:lnTo>
                <a:cubicBezTo>
                  <a:pt x="1448" y="275"/>
                  <a:pt x="1471" y="300"/>
                  <a:pt x="1471" y="336"/>
                </a:cubicBezTo>
                <a:lnTo>
                  <a:pt x="1471" y="436"/>
                </a:lnTo>
                <a:cubicBezTo>
                  <a:pt x="1471" y="470"/>
                  <a:pt x="1448" y="495"/>
                  <a:pt x="1401" y="495"/>
                </a:cubicBezTo>
                <a:lnTo>
                  <a:pt x="1359" y="495"/>
                </a:lnTo>
                <a:cubicBezTo>
                  <a:pt x="1326" y="495"/>
                  <a:pt x="1291" y="470"/>
                  <a:pt x="1291" y="436"/>
                </a:cubicBezTo>
                <a:lnTo>
                  <a:pt x="1291" y="336"/>
                </a:lnTo>
                <a:cubicBezTo>
                  <a:pt x="1291" y="300"/>
                  <a:pt x="1326" y="275"/>
                  <a:pt x="1359" y="275"/>
                </a:cubicBezTo>
                <a:lnTo>
                  <a:pt x="1401" y="275"/>
                </a:lnTo>
                <a:close/>
                <a:moveTo>
                  <a:pt x="815" y="908"/>
                </a:moveTo>
                <a:lnTo>
                  <a:pt x="815" y="908"/>
                </a:lnTo>
                <a:lnTo>
                  <a:pt x="1198" y="908"/>
                </a:lnTo>
                <a:lnTo>
                  <a:pt x="1279" y="1042"/>
                </a:lnTo>
                <a:cubicBezTo>
                  <a:pt x="1405" y="1254"/>
                  <a:pt x="1519" y="1357"/>
                  <a:pt x="1763" y="1357"/>
                </a:cubicBezTo>
                <a:cubicBezTo>
                  <a:pt x="1959" y="1357"/>
                  <a:pt x="2014" y="1294"/>
                  <a:pt x="1955" y="991"/>
                </a:cubicBezTo>
                <a:lnTo>
                  <a:pt x="1806" y="243"/>
                </a:lnTo>
                <a:cubicBezTo>
                  <a:pt x="1768" y="51"/>
                  <a:pt x="1721" y="0"/>
                  <a:pt x="1517" y="0"/>
                </a:cubicBezTo>
                <a:lnTo>
                  <a:pt x="1466" y="0"/>
                </a:lnTo>
                <a:cubicBezTo>
                  <a:pt x="1294" y="0"/>
                  <a:pt x="1222" y="23"/>
                  <a:pt x="1204" y="161"/>
                </a:cubicBezTo>
                <a:lnTo>
                  <a:pt x="811" y="161"/>
                </a:lnTo>
                <a:cubicBezTo>
                  <a:pt x="793" y="23"/>
                  <a:pt x="720" y="0"/>
                  <a:pt x="549" y="0"/>
                </a:cubicBezTo>
                <a:lnTo>
                  <a:pt x="496" y="0"/>
                </a:lnTo>
                <a:cubicBezTo>
                  <a:pt x="293" y="0"/>
                  <a:pt x="246" y="51"/>
                  <a:pt x="209" y="243"/>
                </a:cubicBezTo>
                <a:lnTo>
                  <a:pt x="59" y="991"/>
                </a:lnTo>
                <a:cubicBezTo>
                  <a:pt x="0" y="1294"/>
                  <a:pt x="56" y="1357"/>
                  <a:pt x="252" y="1357"/>
                </a:cubicBezTo>
                <a:cubicBezTo>
                  <a:pt x="494" y="1357"/>
                  <a:pt x="610" y="1254"/>
                  <a:pt x="736" y="1042"/>
                </a:cubicBezTo>
                <a:lnTo>
                  <a:pt x="815" y="908"/>
                </a:ln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s-AR"/>
          </a:p>
        </p:txBody>
      </p:sp>
      <p:grpSp>
        <p:nvGrpSpPr>
          <p:cNvPr id="42" name="Grupo 41"/>
          <p:cNvGrpSpPr/>
          <p:nvPr/>
        </p:nvGrpSpPr>
        <p:grpSpPr>
          <a:xfrm>
            <a:off x="27313045" y="914400"/>
            <a:ext cx="4719438" cy="2743200"/>
            <a:chOff x="22650450" y="1684338"/>
            <a:chExt cx="5030788" cy="2924174"/>
          </a:xfrm>
        </p:grpSpPr>
        <p:sp>
          <p:nvSpPr>
            <p:cNvPr id="35" name="Freeform 12"/>
            <p:cNvSpPr>
              <a:spLocks/>
            </p:cNvSpPr>
            <p:nvPr/>
          </p:nvSpPr>
          <p:spPr bwMode="auto">
            <a:xfrm>
              <a:off x="24142700" y="1684338"/>
              <a:ext cx="563563" cy="627062"/>
            </a:xfrm>
            <a:custGeom>
              <a:avLst/>
              <a:gdLst>
                <a:gd name="T0" fmla="*/ 0 w 343"/>
                <a:gd name="T1" fmla="*/ 0 h 383"/>
                <a:gd name="T2" fmla="*/ 343 w 343"/>
                <a:gd name="T3" fmla="*/ 0 h 383"/>
                <a:gd name="T4" fmla="*/ 343 w 343"/>
                <a:gd name="T5" fmla="*/ 108 h 383"/>
                <a:gd name="T6" fmla="*/ 238 w 343"/>
                <a:gd name="T7" fmla="*/ 108 h 383"/>
                <a:gd name="T8" fmla="*/ 238 w 343"/>
                <a:gd name="T9" fmla="*/ 383 h 383"/>
                <a:gd name="T10" fmla="*/ 106 w 343"/>
                <a:gd name="T11" fmla="*/ 383 h 383"/>
                <a:gd name="T12" fmla="*/ 106 w 343"/>
                <a:gd name="T13" fmla="*/ 108 h 383"/>
                <a:gd name="T14" fmla="*/ 0 w 343"/>
                <a:gd name="T15" fmla="*/ 108 h 383"/>
                <a:gd name="T16" fmla="*/ 0 w 343"/>
                <a:gd name="T17"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3" h="383">
                  <a:moveTo>
                    <a:pt x="0" y="0"/>
                  </a:moveTo>
                  <a:lnTo>
                    <a:pt x="343" y="0"/>
                  </a:lnTo>
                  <a:lnTo>
                    <a:pt x="343" y="108"/>
                  </a:lnTo>
                  <a:lnTo>
                    <a:pt x="238" y="108"/>
                  </a:lnTo>
                  <a:lnTo>
                    <a:pt x="238" y="383"/>
                  </a:lnTo>
                  <a:lnTo>
                    <a:pt x="106" y="383"/>
                  </a:lnTo>
                  <a:lnTo>
                    <a:pt x="106" y="108"/>
                  </a:lnTo>
                  <a:lnTo>
                    <a:pt x="0" y="108"/>
                  </a:lnTo>
                  <a:lnTo>
                    <a:pt x="0" y="0"/>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36" name="Rectangle 13"/>
            <p:cNvSpPr>
              <a:spLocks noChangeArrowheads="1"/>
            </p:cNvSpPr>
            <p:nvPr/>
          </p:nvSpPr>
          <p:spPr bwMode="auto">
            <a:xfrm>
              <a:off x="23795038" y="1684338"/>
              <a:ext cx="217488" cy="627062"/>
            </a:xfrm>
            <a:prstGeom prst="rect">
              <a:avLst/>
            </a:prstGeom>
            <a:solidFill>
              <a:srgbClr val="9194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37" name="Freeform 14"/>
            <p:cNvSpPr>
              <a:spLocks/>
            </p:cNvSpPr>
            <p:nvPr/>
          </p:nvSpPr>
          <p:spPr bwMode="auto">
            <a:xfrm>
              <a:off x="22771100" y="1684338"/>
              <a:ext cx="830263" cy="627062"/>
            </a:xfrm>
            <a:custGeom>
              <a:avLst/>
              <a:gdLst>
                <a:gd name="T0" fmla="*/ 506 w 506"/>
                <a:gd name="T1" fmla="*/ 383 h 383"/>
                <a:gd name="T2" fmla="*/ 390 w 506"/>
                <a:gd name="T3" fmla="*/ 383 h 383"/>
                <a:gd name="T4" fmla="*/ 390 w 506"/>
                <a:gd name="T5" fmla="*/ 119 h 383"/>
                <a:gd name="T6" fmla="*/ 386 w 506"/>
                <a:gd name="T7" fmla="*/ 119 h 383"/>
                <a:gd name="T8" fmla="*/ 318 w 506"/>
                <a:gd name="T9" fmla="*/ 383 h 383"/>
                <a:gd name="T10" fmla="*/ 187 w 506"/>
                <a:gd name="T11" fmla="*/ 383 h 383"/>
                <a:gd name="T12" fmla="*/ 119 w 506"/>
                <a:gd name="T13" fmla="*/ 119 h 383"/>
                <a:gd name="T14" fmla="*/ 114 w 506"/>
                <a:gd name="T15" fmla="*/ 119 h 383"/>
                <a:gd name="T16" fmla="*/ 114 w 506"/>
                <a:gd name="T17" fmla="*/ 383 h 383"/>
                <a:gd name="T18" fmla="*/ 0 w 506"/>
                <a:gd name="T19" fmla="*/ 383 h 383"/>
                <a:gd name="T20" fmla="*/ 0 w 506"/>
                <a:gd name="T21" fmla="*/ 0 h 383"/>
                <a:gd name="T22" fmla="*/ 185 w 506"/>
                <a:gd name="T23" fmla="*/ 0 h 383"/>
                <a:gd name="T24" fmla="*/ 254 w 506"/>
                <a:gd name="T25" fmla="*/ 264 h 383"/>
                <a:gd name="T26" fmla="*/ 256 w 506"/>
                <a:gd name="T27" fmla="*/ 264 h 383"/>
                <a:gd name="T28" fmla="*/ 321 w 506"/>
                <a:gd name="T29" fmla="*/ 0 h 383"/>
                <a:gd name="T30" fmla="*/ 506 w 506"/>
                <a:gd name="T31" fmla="*/ 0 h 383"/>
                <a:gd name="T32" fmla="*/ 506 w 506"/>
                <a:gd name="T33" fmla="*/ 383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6" h="383">
                  <a:moveTo>
                    <a:pt x="506" y="383"/>
                  </a:moveTo>
                  <a:lnTo>
                    <a:pt x="390" y="383"/>
                  </a:lnTo>
                  <a:lnTo>
                    <a:pt x="390" y="119"/>
                  </a:lnTo>
                  <a:lnTo>
                    <a:pt x="386" y="119"/>
                  </a:lnTo>
                  <a:lnTo>
                    <a:pt x="318" y="383"/>
                  </a:lnTo>
                  <a:lnTo>
                    <a:pt x="187" y="383"/>
                  </a:lnTo>
                  <a:lnTo>
                    <a:pt x="119" y="119"/>
                  </a:lnTo>
                  <a:lnTo>
                    <a:pt x="114" y="119"/>
                  </a:lnTo>
                  <a:lnTo>
                    <a:pt x="114" y="383"/>
                  </a:lnTo>
                  <a:lnTo>
                    <a:pt x="0" y="383"/>
                  </a:lnTo>
                  <a:lnTo>
                    <a:pt x="0" y="0"/>
                  </a:lnTo>
                  <a:lnTo>
                    <a:pt x="185" y="0"/>
                  </a:lnTo>
                  <a:lnTo>
                    <a:pt x="254" y="264"/>
                  </a:lnTo>
                  <a:lnTo>
                    <a:pt x="256" y="264"/>
                  </a:lnTo>
                  <a:lnTo>
                    <a:pt x="321" y="0"/>
                  </a:lnTo>
                  <a:lnTo>
                    <a:pt x="506" y="0"/>
                  </a:lnTo>
                  <a:lnTo>
                    <a:pt x="506" y="383"/>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38" name="Freeform 15"/>
            <p:cNvSpPr>
              <a:spLocks/>
            </p:cNvSpPr>
            <p:nvPr/>
          </p:nvSpPr>
          <p:spPr bwMode="auto">
            <a:xfrm>
              <a:off x="26582688" y="3867150"/>
              <a:ext cx="706438" cy="741362"/>
            </a:xfrm>
            <a:custGeom>
              <a:avLst/>
              <a:gdLst>
                <a:gd name="T0" fmla="*/ 0 w 430"/>
                <a:gd name="T1" fmla="*/ 452 h 452"/>
                <a:gd name="T2" fmla="*/ 350 w 430"/>
                <a:gd name="T3" fmla="*/ 354 h 452"/>
                <a:gd name="T4" fmla="*/ 430 w 430"/>
                <a:gd name="T5" fmla="*/ 0 h 452"/>
                <a:gd name="T6" fmla="*/ 0 w 430"/>
                <a:gd name="T7" fmla="*/ 0 h 452"/>
                <a:gd name="T8" fmla="*/ 0 w 430"/>
                <a:gd name="T9" fmla="*/ 452 h 452"/>
              </a:gdLst>
              <a:ahLst/>
              <a:cxnLst>
                <a:cxn ang="0">
                  <a:pos x="T0" y="T1"/>
                </a:cxn>
                <a:cxn ang="0">
                  <a:pos x="T2" y="T3"/>
                </a:cxn>
                <a:cxn ang="0">
                  <a:pos x="T4" y="T5"/>
                </a:cxn>
                <a:cxn ang="0">
                  <a:pos x="T6" y="T7"/>
                </a:cxn>
                <a:cxn ang="0">
                  <a:pos x="T8" y="T9"/>
                </a:cxn>
              </a:cxnLst>
              <a:rect l="0" t="0" r="r" b="b"/>
              <a:pathLst>
                <a:path w="430" h="452">
                  <a:moveTo>
                    <a:pt x="0" y="452"/>
                  </a:moveTo>
                  <a:lnTo>
                    <a:pt x="350" y="354"/>
                  </a:lnTo>
                  <a:lnTo>
                    <a:pt x="430" y="0"/>
                  </a:lnTo>
                  <a:lnTo>
                    <a:pt x="0" y="0"/>
                  </a:lnTo>
                  <a:lnTo>
                    <a:pt x="0" y="452"/>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39" name="Freeform 16"/>
            <p:cNvSpPr>
              <a:spLocks/>
            </p:cNvSpPr>
            <p:nvPr/>
          </p:nvSpPr>
          <p:spPr bwMode="auto">
            <a:xfrm>
              <a:off x="26582688" y="1762125"/>
              <a:ext cx="1098550" cy="1808162"/>
            </a:xfrm>
            <a:custGeom>
              <a:avLst/>
              <a:gdLst>
                <a:gd name="T0" fmla="*/ 0 w 669"/>
                <a:gd name="T1" fmla="*/ 0 h 1104"/>
                <a:gd name="T2" fmla="*/ 0 w 669"/>
                <a:gd name="T3" fmla="*/ 681 h 1104"/>
                <a:gd name="T4" fmla="*/ 232 w 669"/>
                <a:gd name="T5" fmla="*/ 681 h 1104"/>
                <a:gd name="T6" fmla="*/ 232 w 669"/>
                <a:gd name="T7" fmla="*/ 1104 h 1104"/>
                <a:gd name="T8" fmla="*/ 471 w 669"/>
                <a:gd name="T9" fmla="*/ 1104 h 1104"/>
                <a:gd name="T10" fmla="*/ 669 w 669"/>
                <a:gd name="T11" fmla="*/ 221 h 1104"/>
                <a:gd name="T12" fmla="*/ 0 w 669"/>
                <a:gd name="T13" fmla="*/ 0 h 1104"/>
              </a:gdLst>
              <a:ahLst/>
              <a:cxnLst>
                <a:cxn ang="0">
                  <a:pos x="T0" y="T1"/>
                </a:cxn>
                <a:cxn ang="0">
                  <a:pos x="T2" y="T3"/>
                </a:cxn>
                <a:cxn ang="0">
                  <a:pos x="T4" y="T5"/>
                </a:cxn>
                <a:cxn ang="0">
                  <a:pos x="T6" y="T7"/>
                </a:cxn>
                <a:cxn ang="0">
                  <a:pos x="T8" y="T9"/>
                </a:cxn>
                <a:cxn ang="0">
                  <a:pos x="T10" y="T11"/>
                </a:cxn>
                <a:cxn ang="0">
                  <a:pos x="T12" y="T13"/>
                </a:cxn>
              </a:cxnLst>
              <a:rect l="0" t="0" r="r" b="b"/>
              <a:pathLst>
                <a:path w="669" h="1104">
                  <a:moveTo>
                    <a:pt x="0" y="0"/>
                  </a:moveTo>
                  <a:lnTo>
                    <a:pt x="0" y="681"/>
                  </a:lnTo>
                  <a:lnTo>
                    <a:pt x="232" y="681"/>
                  </a:lnTo>
                  <a:lnTo>
                    <a:pt x="232" y="1104"/>
                  </a:lnTo>
                  <a:lnTo>
                    <a:pt x="471" y="1104"/>
                  </a:lnTo>
                  <a:lnTo>
                    <a:pt x="669" y="221"/>
                  </a:lnTo>
                  <a:lnTo>
                    <a:pt x="0" y="0"/>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40" name="Freeform 17"/>
            <p:cNvSpPr>
              <a:spLocks noEditPoints="1"/>
            </p:cNvSpPr>
            <p:nvPr/>
          </p:nvSpPr>
          <p:spPr bwMode="auto">
            <a:xfrm>
              <a:off x="24409400" y="2189163"/>
              <a:ext cx="2173288" cy="2293937"/>
            </a:xfrm>
            <a:custGeom>
              <a:avLst/>
              <a:gdLst>
                <a:gd name="T0" fmla="*/ 95 w 1322"/>
                <a:gd name="T1" fmla="*/ 1024 h 1399"/>
                <a:gd name="T2" fmla="*/ 319 w 1322"/>
                <a:gd name="T3" fmla="*/ 420 h 1399"/>
                <a:gd name="T4" fmla="*/ 579 w 1322"/>
                <a:gd name="T5" fmla="*/ 420 h 1399"/>
                <a:gd name="T6" fmla="*/ 799 w 1322"/>
                <a:gd name="T7" fmla="*/ 1024 h 1399"/>
                <a:gd name="T8" fmla="*/ 556 w 1322"/>
                <a:gd name="T9" fmla="*/ 1024 h 1399"/>
                <a:gd name="T10" fmla="*/ 529 w 1322"/>
                <a:gd name="T11" fmla="*/ 933 h 1399"/>
                <a:gd name="T12" fmla="*/ 359 w 1322"/>
                <a:gd name="T13" fmla="*/ 933 h 1399"/>
                <a:gd name="T14" fmla="*/ 333 w 1322"/>
                <a:gd name="T15" fmla="*/ 1024 h 1399"/>
                <a:gd name="T16" fmla="*/ 95 w 1322"/>
                <a:gd name="T17" fmla="*/ 1024 h 1399"/>
                <a:gd name="T18" fmla="*/ 390 w 1322"/>
                <a:gd name="T19" fmla="*/ 790 h 1399"/>
                <a:gd name="T20" fmla="*/ 390 w 1322"/>
                <a:gd name="T21" fmla="*/ 790 h 1399"/>
                <a:gd name="T22" fmla="*/ 497 w 1322"/>
                <a:gd name="T23" fmla="*/ 790 h 1399"/>
                <a:gd name="T24" fmla="*/ 445 w 1322"/>
                <a:gd name="T25" fmla="*/ 592 h 1399"/>
                <a:gd name="T26" fmla="*/ 442 w 1322"/>
                <a:gd name="T27" fmla="*/ 592 h 1399"/>
                <a:gd name="T28" fmla="*/ 390 w 1322"/>
                <a:gd name="T29" fmla="*/ 790 h 1399"/>
                <a:gd name="T30" fmla="*/ 532 w 1322"/>
                <a:gd name="T31" fmla="*/ 1399 h 1399"/>
                <a:gd name="T32" fmla="*/ 532 w 1322"/>
                <a:gd name="T33" fmla="*/ 1399 h 1399"/>
                <a:gd name="T34" fmla="*/ 1322 w 1322"/>
                <a:gd name="T35" fmla="*/ 1283 h 1399"/>
                <a:gd name="T36" fmla="*/ 1322 w 1322"/>
                <a:gd name="T37" fmla="*/ 93 h 1399"/>
                <a:gd name="T38" fmla="*/ 857 w 1322"/>
                <a:gd name="T39" fmla="*/ 0 h 1399"/>
                <a:gd name="T40" fmla="*/ 439 w 1322"/>
                <a:gd name="T41" fmla="*/ 92 h 1399"/>
                <a:gd name="T42" fmla="*/ 0 w 1322"/>
                <a:gd name="T43" fmla="*/ 1279 h 1399"/>
                <a:gd name="T44" fmla="*/ 532 w 1322"/>
                <a:gd name="T45" fmla="*/ 1399 h 1399"/>
                <a:gd name="T46" fmla="*/ 833 w 1322"/>
                <a:gd name="T47" fmla="*/ 1024 h 1399"/>
                <a:gd name="T48" fmla="*/ 833 w 1322"/>
                <a:gd name="T49" fmla="*/ 1024 h 1399"/>
                <a:gd name="T50" fmla="*/ 833 w 1322"/>
                <a:gd name="T51" fmla="*/ 876 h 1399"/>
                <a:gd name="T52" fmla="*/ 915 w 1322"/>
                <a:gd name="T53" fmla="*/ 876 h 1399"/>
                <a:gd name="T54" fmla="*/ 915 w 1322"/>
                <a:gd name="T55" fmla="*/ 568 h 1399"/>
                <a:gd name="T56" fmla="*/ 833 w 1322"/>
                <a:gd name="T57" fmla="*/ 569 h 1399"/>
                <a:gd name="T58" fmla="*/ 833 w 1322"/>
                <a:gd name="T59" fmla="*/ 420 h 1399"/>
                <a:gd name="T60" fmla="*/ 1228 w 1322"/>
                <a:gd name="T61" fmla="*/ 420 h 1399"/>
                <a:gd name="T62" fmla="*/ 1228 w 1322"/>
                <a:gd name="T63" fmla="*/ 568 h 1399"/>
                <a:gd name="T64" fmla="*/ 1146 w 1322"/>
                <a:gd name="T65" fmla="*/ 568 h 1399"/>
                <a:gd name="T66" fmla="*/ 1146 w 1322"/>
                <a:gd name="T67" fmla="*/ 876 h 1399"/>
                <a:gd name="T68" fmla="*/ 1228 w 1322"/>
                <a:gd name="T69" fmla="*/ 876 h 1399"/>
                <a:gd name="T70" fmla="*/ 1228 w 1322"/>
                <a:gd name="T71" fmla="*/ 1024 h 1399"/>
                <a:gd name="T72" fmla="*/ 833 w 1322"/>
                <a:gd name="T73" fmla="*/ 1024 h 1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22" h="1399">
                  <a:moveTo>
                    <a:pt x="95" y="1024"/>
                  </a:moveTo>
                  <a:lnTo>
                    <a:pt x="319" y="420"/>
                  </a:lnTo>
                  <a:lnTo>
                    <a:pt x="579" y="420"/>
                  </a:lnTo>
                  <a:lnTo>
                    <a:pt x="799" y="1024"/>
                  </a:lnTo>
                  <a:lnTo>
                    <a:pt x="556" y="1024"/>
                  </a:lnTo>
                  <a:lnTo>
                    <a:pt x="529" y="933"/>
                  </a:lnTo>
                  <a:lnTo>
                    <a:pt x="359" y="933"/>
                  </a:lnTo>
                  <a:lnTo>
                    <a:pt x="333" y="1024"/>
                  </a:lnTo>
                  <a:lnTo>
                    <a:pt x="95" y="1024"/>
                  </a:lnTo>
                  <a:close/>
                  <a:moveTo>
                    <a:pt x="390" y="790"/>
                  </a:moveTo>
                  <a:lnTo>
                    <a:pt x="390" y="790"/>
                  </a:lnTo>
                  <a:lnTo>
                    <a:pt x="497" y="790"/>
                  </a:lnTo>
                  <a:lnTo>
                    <a:pt x="445" y="592"/>
                  </a:lnTo>
                  <a:lnTo>
                    <a:pt x="442" y="592"/>
                  </a:lnTo>
                  <a:lnTo>
                    <a:pt x="390" y="790"/>
                  </a:lnTo>
                  <a:close/>
                  <a:moveTo>
                    <a:pt x="532" y="1399"/>
                  </a:moveTo>
                  <a:lnTo>
                    <a:pt x="532" y="1399"/>
                  </a:lnTo>
                  <a:cubicBezTo>
                    <a:pt x="774" y="1399"/>
                    <a:pt x="1148" y="1350"/>
                    <a:pt x="1322" y="1283"/>
                  </a:cubicBezTo>
                  <a:lnTo>
                    <a:pt x="1322" y="93"/>
                  </a:lnTo>
                  <a:cubicBezTo>
                    <a:pt x="1262" y="49"/>
                    <a:pt x="1070" y="0"/>
                    <a:pt x="857" y="0"/>
                  </a:cubicBezTo>
                  <a:cubicBezTo>
                    <a:pt x="670" y="0"/>
                    <a:pt x="510" y="39"/>
                    <a:pt x="439" y="92"/>
                  </a:cubicBezTo>
                  <a:lnTo>
                    <a:pt x="0" y="1279"/>
                  </a:lnTo>
                  <a:cubicBezTo>
                    <a:pt x="64" y="1347"/>
                    <a:pt x="275" y="1399"/>
                    <a:pt x="532" y="1399"/>
                  </a:cubicBezTo>
                  <a:close/>
                  <a:moveTo>
                    <a:pt x="833" y="1024"/>
                  </a:moveTo>
                  <a:lnTo>
                    <a:pt x="833" y="1024"/>
                  </a:lnTo>
                  <a:lnTo>
                    <a:pt x="833" y="876"/>
                  </a:lnTo>
                  <a:lnTo>
                    <a:pt x="915" y="876"/>
                  </a:lnTo>
                  <a:lnTo>
                    <a:pt x="915" y="568"/>
                  </a:lnTo>
                  <a:lnTo>
                    <a:pt x="833" y="569"/>
                  </a:lnTo>
                  <a:lnTo>
                    <a:pt x="833" y="420"/>
                  </a:lnTo>
                  <a:lnTo>
                    <a:pt x="1228" y="420"/>
                  </a:lnTo>
                  <a:lnTo>
                    <a:pt x="1228" y="568"/>
                  </a:lnTo>
                  <a:lnTo>
                    <a:pt x="1146" y="568"/>
                  </a:lnTo>
                  <a:lnTo>
                    <a:pt x="1146" y="876"/>
                  </a:lnTo>
                  <a:lnTo>
                    <a:pt x="1228" y="876"/>
                  </a:lnTo>
                  <a:lnTo>
                    <a:pt x="1228" y="1024"/>
                  </a:lnTo>
                  <a:lnTo>
                    <a:pt x="833" y="1024"/>
                  </a:lnTo>
                  <a:close/>
                </a:path>
              </a:pathLst>
            </a:custGeom>
            <a:solidFill>
              <a:srgbClr val="E7B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41" name="Freeform 18"/>
            <p:cNvSpPr>
              <a:spLocks noEditPoints="1"/>
            </p:cNvSpPr>
            <p:nvPr/>
          </p:nvSpPr>
          <p:spPr bwMode="auto">
            <a:xfrm>
              <a:off x="22650450" y="2473325"/>
              <a:ext cx="2378075" cy="1979612"/>
            </a:xfrm>
            <a:custGeom>
              <a:avLst/>
              <a:gdLst>
                <a:gd name="T0" fmla="*/ 865 w 1447"/>
                <a:gd name="T1" fmla="*/ 866 h 1208"/>
                <a:gd name="T2" fmla="*/ 647 w 1447"/>
                <a:gd name="T3" fmla="*/ 840 h 1208"/>
                <a:gd name="T4" fmla="*/ 647 w 1447"/>
                <a:gd name="T5" fmla="*/ 669 h 1208"/>
                <a:gd name="T6" fmla="*/ 830 w 1447"/>
                <a:gd name="T7" fmla="*/ 698 h 1208"/>
                <a:gd name="T8" fmla="*/ 911 w 1447"/>
                <a:gd name="T9" fmla="*/ 662 h 1208"/>
                <a:gd name="T10" fmla="*/ 830 w 1447"/>
                <a:gd name="T11" fmla="*/ 622 h 1208"/>
                <a:gd name="T12" fmla="*/ 644 w 1447"/>
                <a:gd name="T13" fmla="*/ 445 h 1208"/>
                <a:gd name="T14" fmla="*/ 925 w 1447"/>
                <a:gd name="T15" fmla="*/ 231 h 1208"/>
                <a:gd name="T16" fmla="*/ 1133 w 1447"/>
                <a:gd name="T17" fmla="*/ 258 h 1208"/>
                <a:gd name="T18" fmla="*/ 1133 w 1447"/>
                <a:gd name="T19" fmla="*/ 415 h 1208"/>
                <a:gd name="T20" fmla="*/ 954 w 1447"/>
                <a:gd name="T21" fmla="*/ 392 h 1208"/>
                <a:gd name="T22" fmla="*/ 888 w 1447"/>
                <a:gd name="T23" fmla="*/ 423 h 1208"/>
                <a:gd name="T24" fmla="*/ 987 w 1447"/>
                <a:gd name="T25" fmla="*/ 468 h 1208"/>
                <a:gd name="T26" fmla="*/ 1157 w 1447"/>
                <a:gd name="T27" fmla="*/ 640 h 1208"/>
                <a:gd name="T28" fmla="*/ 865 w 1447"/>
                <a:gd name="T29" fmla="*/ 866 h 1208"/>
                <a:gd name="T30" fmla="*/ 0 w 1447"/>
                <a:gd name="T31" fmla="*/ 0 h 1208"/>
                <a:gd name="T32" fmla="*/ 0 w 1447"/>
                <a:gd name="T33" fmla="*/ 0 h 1208"/>
                <a:gd name="T34" fmla="*/ 62 w 1447"/>
                <a:gd name="T35" fmla="*/ 437 h 1208"/>
                <a:gd name="T36" fmla="*/ 404 w 1447"/>
                <a:gd name="T37" fmla="*/ 231 h 1208"/>
                <a:gd name="T38" fmla="*/ 570 w 1447"/>
                <a:gd name="T39" fmla="*/ 252 h 1208"/>
                <a:gd name="T40" fmla="*/ 570 w 1447"/>
                <a:gd name="T41" fmla="*/ 427 h 1208"/>
                <a:gd name="T42" fmla="*/ 440 w 1447"/>
                <a:gd name="T43" fmla="*/ 412 h 1208"/>
                <a:gd name="T44" fmla="*/ 288 w 1447"/>
                <a:gd name="T45" fmla="*/ 546 h 1208"/>
                <a:gd name="T46" fmla="*/ 451 w 1447"/>
                <a:gd name="T47" fmla="*/ 687 h 1208"/>
                <a:gd name="T48" fmla="*/ 570 w 1447"/>
                <a:gd name="T49" fmla="*/ 672 h 1208"/>
                <a:gd name="T50" fmla="*/ 570 w 1447"/>
                <a:gd name="T51" fmla="*/ 843 h 1208"/>
                <a:gd name="T52" fmla="*/ 398 w 1447"/>
                <a:gd name="T53" fmla="*/ 866 h 1208"/>
                <a:gd name="T54" fmla="*/ 107 w 1447"/>
                <a:gd name="T55" fmla="*/ 754 h 1208"/>
                <a:gd name="T56" fmla="*/ 172 w 1447"/>
                <a:gd name="T57" fmla="*/ 1208 h 1208"/>
                <a:gd name="T58" fmla="*/ 1105 w 1447"/>
                <a:gd name="T59" fmla="*/ 1015 h 1208"/>
                <a:gd name="T60" fmla="*/ 1447 w 1447"/>
                <a:gd name="T61" fmla="*/ 96 h 1208"/>
                <a:gd name="T62" fmla="*/ 0 w 1447"/>
                <a:gd name="T63" fmla="*/ 0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47" h="1208">
                  <a:moveTo>
                    <a:pt x="865" y="866"/>
                  </a:moveTo>
                  <a:cubicBezTo>
                    <a:pt x="781" y="866"/>
                    <a:pt x="682" y="852"/>
                    <a:pt x="647" y="840"/>
                  </a:cubicBezTo>
                  <a:lnTo>
                    <a:pt x="647" y="669"/>
                  </a:lnTo>
                  <a:cubicBezTo>
                    <a:pt x="693" y="687"/>
                    <a:pt x="762" y="698"/>
                    <a:pt x="830" y="698"/>
                  </a:cubicBezTo>
                  <a:cubicBezTo>
                    <a:pt x="888" y="698"/>
                    <a:pt x="911" y="691"/>
                    <a:pt x="911" y="662"/>
                  </a:cubicBezTo>
                  <a:cubicBezTo>
                    <a:pt x="911" y="638"/>
                    <a:pt x="892" y="633"/>
                    <a:pt x="830" y="622"/>
                  </a:cubicBezTo>
                  <a:cubicBezTo>
                    <a:pt x="743" y="608"/>
                    <a:pt x="644" y="585"/>
                    <a:pt x="644" y="445"/>
                  </a:cubicBezTo>
                  <a:cubicBezTo>
                    <a:pt x="644" y="313"/>
                    <a:pt x="732" y="231"/>
                    <a:pt x="925" y="231"/>
                  </a:cubicBezTo>
                  <a:cubicBezTo>
                    <a:pt x="1014" y="231"/>
                    <a:pt x="1102" y="248"/>
                    <a:pt x="1133" y="258"/>
                  </a:cubicBezTo>
                  <a:lnTo>
                    <a:pt x="1133" y="415"/>
                  </a:lnTo>
                  <a:cubicBezTo>
                    <a:pt x="1069" y="401"/>
                    <a:pt x="1012" y="392"/>
                    <a:pt x="954" y="392"/>
                  </a:cubicBezTo>
                  <a:cubicBezTo>
                    <a:pt x="925" y="392"/>
                    <a:pt x="888" y="395"/>
                    <a:pt x="888" y="423"/>
                  </a:cubicBezTo>
                  <a:cubicBezTo>
                    <a:pt x="888" y="447"/>
                    <a:pt x="910" y="452"/>
                    <a:pt x="987" y="468"/>
                  </a:cubicBezTo>
                  <a:cubicBezTo>
                    <a:pt x="1083" y="488"/>
                    <a:pt x="1157" y="519"/>
                    <a:pt x="1157" y="640"/>
                  </a:cubicBezTo>
                  <a:cubicBezTo>
                    <a:pt x="1157" y="746"/>
                    <a:pt x="1092" y="866"/>
                    <a:pt x="865" y="866"/>
                  </a:cubicBezTo>
                  <a:close/>
                  <a:moveTo>
                    <a:pt x="0" y="0"/>
                  </a:moveTo>
                  <a:lnTo>
                    <a:pt x="0" y="0"/>
                  </a:lnTo>
                  <a:lnTo>
                    <a:pt x="62" y="437"/>
                  </a:lnTo>
                  <a:cubicBezTo>
                    <a:pt x="98" y="315"/>
                    <a:pt x="203" y="231"/>
                    <a:pt x="404" y="231"/>
                  </a:cubicBezTo>
                  <a:cubicBezTo>
                    <a:pt x="469" y="231"/>
                    <a:pt x="537" y="243"/>
                    <a:pt x="570" y="252"/>
                  </a:cubicBezTo>
                  <a:lnTo>
                    <a:pt x="570" y="427"/>
                  </a:lnTo>
                  <a:cubicBezTo>
                    <a:pt x="549" y="420"/>
                    <a:pt x="491" y="412"/>
                    <a:pt x="440" y="412"/>
                  </a:cubicBezTo>
                  <a:cubicBezTo>
                    <a:pt x="353" y="412"/>
                    <a:pt x="288" y="443"/>
                    <a:pt x="288" y="546"/>
                  </a:cubicBezTo>
                  <a:cubicBezTo>
                    <a:pt x="288" y="661"/>
                    <a:pt x="371" y="687"/>
                    <a:pt x="451" y="687"/>
                  </a:cubicBezTo>
                  <a:cubicBezTo>
                    <a:pt x="494" y="687"/>
                    <a:pt x="519" y="684"/>
                    <a:pt x="570" y="672"/>
                  </a:cubicBezTo>
                  <a:lnTo>
                    <a:pt x="570" y="843"/>
                  </a:lnTo>
                  <a:cubicBezTo>
                    <a:pt x="512" y="860"/>
                    <a:pt x="468" y="866"/>
                    <a:pt x="398" y="866"/>
                  </a:cubicBezTo>
                  <a:cubicBezTo>
                    <a:pt x="252" y="866"/>
                    <a:pt x="160" y="823"/>
                    <a:pt x="107" y="754"/>
                  </a:cubicBezTo>
                  <a:lnTo>
                    <a:pt x="172" y="1208"/>
                  </a:lnTo>
                  <a:lnTo>
                    <a:pt x="1105" y="1015"/>
                  </a:lnTo>
                  <a:lnTo>
                    <a:pt x="1447" y="96"/>
                  </a:lnTo>
                  <a:lnTo>
                    <a:pt x="0" y="0"/>
                  </a:lnTo>
                  <a:close/>
                </a:path>
              </a:pathLst>
            </a:custGeom>
            <a:solidFill>
              <a:srgbClr val="BA54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grpSp>
      <p:grpSp>
        <p:nvGrpSpPr>
          <p:cNvPr id="51" name="Grupo 50"/>
          <p:cNvGrpSpPr/>
          <p:nvPr/>
        </p:nvGrpSpPr>
        <p:grpSpPr>
          <a:xfrm>
            <a:off x="16938171" y="1145043"/>
            <a:ext cx="4930853" cy="2388382"/>
            <a:chOff x="16916400" y="1166813"/>
            <a:chExt cx="4978401" cy="2411413"/>
          </a:xfrm>
          <a:solidFill>
            <a:schemeClr val="tx2"/>
          </a:solidFill>
        </p:grpSpPr>
        <p:sp>
          <p:nvSpPr>
            <p:cNvPr id="46" name="Freeform 22"/>
            <p:cNvSpPr>
              <a:spLocks/>
            </p:cNvSpPr>
            <p:nvPr/>
          </p:nvSpPr>
          <p:spPr bwMode="auto">
            <a:xfrm>
              <a:off x="20077113" y="1171576"/>
              <a:ext cx="509588" cy="266700"/>
            </a:xfrm>
            <a:custGeom>
              <a:avLst/>
              <a:gdLst>
                <a:gd name="T0" fmla="*/ 315 w 325"/>
                <a:gd name="T1" fmla="*/ 24 h 167"/>
                <a:gd name="T2" fmla="*/ 179 w 325"/>
                <a:gd name="T3" fmla="*/ 127 h 167"/>
                <a:gd name="T4" fmla="*/ 10 w 325"/>
                <a:gd name="T5" fmla="*/ 143 h 167"/>
                <a:gd name="T6" fmla="*/ 146 w 325"/>
                <a:gd name="T7" fmla="*/ 40 h 167"/>
                <a:gd name="T8" fmla="*/ 315 w 325"/>
                <a:gd name="T9" fmla="*/ 24 h 167"/>
              </a:gdLst>
              <a:ahLst/>
              <a:cxnLst>
                <a:cxn ang="0">
                  <a:pos x="T0" y="T1"/>
                </a:cxn>
                <a:cxn ang="0">
                  <a:pos x="T2" y="T3"/>
                </a:cxn>
                <a:cxn ang="0">
                  <a:pos x="T4" y="T5"/>
                </a:cxn>
                <a:cxn ang="0">
                  <a:pos x="T6" y="T7"/>
                </a:cxn>
                <a:cxn ang="0">
                  <a:pos x="T8" y="T9"/>
                </a:cxn>
              </a:cxnLst>
              <a:rect l="0" t="0" r="r" b="b"/>
              <a:pathLst>
                <a:path w="325" h="167">
                  <a:moveTo>
                    <a:pt x="315" y="24"/>
                  </a:moveTo>
                  <a:cubicBezTo>
                    <a:pt x="325" y="48"/>
                    <a:pt x="264" y="94"/>
                    <a:pt x="179" y="127"/>
                  </a:cubicBezTo>
                  <a:cubicBezTo>
                    <a:pt x="95" y="160"/>
                    <a:pt x="19" y="167"/>
                    <a:pt x="10" y="143"/>
                  </a:cubicBezTo>
                  <a:cubicBezTo>
                    <a:pt x="0" y="119"/>
                    <a:pt x="61" y="73"/>
                    <a:pt x="146" y="40"/>
                  </a:cubicBezTo>
                  <a:cubicBezTo>
                    <a:pt x="230" y="7"/>
                    <a:pt x="306" y="0"/>
                    <a:pt x="315"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47" name="Freeform 23"/>
            <p:cNvSpPr>
              <a:spLocks/>
            </p:cNvSpPr>
            <p:nvPr/>
          </p:nvSpPr>
          <p:spPr bwMode="auto">
            <a:xfrm>
              <a:off x="20826413" y="1166813"/>
              <a:ext cx="1068388" cy="1236663"/>
            </a:xfrm>
            <a:custGeom>
              <a:avLst/>
              <a:gdLst>
                <a:gd name="T0" fmla="*/ 69 w 683"/>
                <a:gd name="T1" fmla="*/ 0 h 774"/>
                <a:gd name="T2" fmla="*/ 40 w 683"/>
                <a:gd name="T3" fmla="*/ 11 h 774"/>
                <a:gd name="T4" fmla="*/ 260 w 683"/>
                <a:gd name="T5" fmla="*/ 364 h 774"/>
                <a:gd name="T6" fmla="*/ 292 w 683"/>
                <a:gd name="T7" fmla="*/ 580 h 774"/>
                <a:gd name="T8" fmla="*/ 553 w 683"/>
                <a:gd name="T9" fmla="*/ 733 h 774"/>
                <a:gd name="T10" fmla="*/ 624 w 683"/>
                <a:gd name="T11" fmla="*/ 606 h 774"/>
                <a:gd name="T12" fmla="*/ 672 w 683"/>
                <a:gd name="T13" fmla="*/ 597 h 774"/>
                <a:gd name="T14" fmla="*/ 677 w 683"/>
                <a:gd name="T15" fmla="*/ 546 h 774"/>
                <a:gd name="T16" fmla="*/ 83 w 683"/>
                <a:gd name="T17" fmla="*/ 1 h 774"/>
                <a:gd name="T18" fmla="*/ 69 w 683"/>
                <a:gd name="T19" fmla="*/ 0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3" h="774">
                  <a:moveTo>
                    <a:pt x="69" y="0"/>
                  </a:moveTo>
                  <a:cubicBezTo>
                    <a:pt x="56" y="0"/>
                    <a:pt x="46" y="4"/>
                    <a:pt x="40" y="11"/>
                  </a:cubicBezTo>
                  <a:cubicBezTo>
                    <a:pt x="0" y="53"/>
                    <a:pt x="98" y="209"/>
                    <a:pt x="260" y="364"/>
                  </a:cubicBezTo>
                  <a:cubicBezTo>
                    <a:pt x="243" y="424"/>
                    <a:pt x="253" y="504"/>
                    <a:pt x="292" y="580"/>
                  </a:cubicBezTo>
                  <a:cubicBezTo>
                    <a:pt x="355" y="706"/>
                    <a:pt x="471" y="774"/>
                    <a:pt x="553" y="733"/>
                  </a:cubicBezTo>
                  <a:cubicBezTo>
                    <a:pt x="595" y="712"/>
                    <a:pt x="619" y="664"/>
                    <a:pt x="624" y="606"/>
                  </a:cubicBezTo>
                  <a:cubicBezTo>
                    <a:pt x="646" y="610"/>
                    <a:pt x="663" y="607"/>
                    <a:pt x="672" y="597"/>
                  </a:cubicBezTo>
                  <a:cubicBezTo>
                    <a:pt x="682" y="587"/>
                    <a:pt x="683" y="569"/>
                    <a:pt x="677" y="546"/>
                  </a:cubicBezTo>
                  <a:cubicBezTo>
                    <a:pt x="600" y="268"/>
                    <a:pt x="370" y="54"/>
                    <a:pt x="83" y="1"/>
                  </a:cubicBezTo>
                  <a:cubicBezTo>
                    <a:pt x="78" y="0"/>
                    <a:pt x="74" y="0"/>
                    <a:pt x="6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48" name="Freeform 24"/>
            <p:cNvSpPr>
              <a:spLocks noEditPoints="1"/>
            </p:cNvSpPr>
            <p:nvPr/>
          </p:nvSpPr>
          <p:spPr bwMode="auto">
            <a:xfrm>
              <a:off x="19554825" y="1644651"/>
              <a:ext cx="1949450" cy="1933575"/>
            </a:xfrm>
            <a:custGeom>
              <a:avLst/>
              <a:gdLst>
                <a:gd name="T0" fmla="*/ 591 w 1247"/>
                <a:gd name="T1" fmla="*/ 1169 h 1210"/>
                <a:gd name="T2" fmla="*/ 572 w 1247"/>
                <a:gd name="T3" fmla="*/ 1172 h 1210"/>
                <a:gd name="T4" fmla="*/ 591 w 1247"/>
                <a:gd name="T5" fmla="*/ 1169 h 1210"/>
                <a:gd name="T6" fmla="*/ 640 w 1247"/>
                <a:gd name="T7" fmla="*/ 1148 h 1210"/>
                <a:gd name="T8" fmla="*/ 640 w 1247"/>
                <a:gd name="T9" fmla="*/ 1148 h 1210"/>
                <a:gd name="T10" fmla="*/ 631 w 1247"/>
                <a:gd name="T11" fmla="*/ 1154 h 1210"/>
                <a:gd name="T12" fmla="*/ 640 w 1247"/>
                <a:gd name="T13" fmla="*/ 1148 h 1210"/>
                <a:gd name="T14" fmla="*/ 227 w 1247"/>
                <a:gd name="T15" fmla="*/ 0 h 1210"/>
                <a:gd name="T16" fmla="*/ 227 w 1247"/>
                <a:gd name="T17" fmla="*/ 0 h 1210"/>
                <a:gd name="T18" fmla="*/ 80 w 1247"/>
                <a:gd name="T19" fmla="*/ 108 h 1210"/>
                <a:gd name="T20" fmla="*/ 0 w 1247"/>
                <a:gd name="T21" fmla="*/ 448 h 1210"/>
                <a:gd name="T22" fmla="*/ 431 w 1247"/>
                <a:gd name="T23" fmla="*/ 1134 h 1210"/>
                <a:gd name="T24" fmla="*/ 481 w 1247"/>
                <a:gd name="T25" fmla="*/ 1157 h 1210"/>
                <a:gd name="T26" fmla="*/ 432 w 1247"/>
                <a:gd name="T27" fmla="*/ 1135 h 1210"/>
                <a:gd name="T28" fmla="*/ 761 w 1247"/>
                <a:gd name="T29" fmla="*/ 1210 h 1210"/>
                <a:gd name="T30" fmla="*/ 1193 w 1247"/>
                <a:gd name="T31" fmla="*/ 1075 h 1210"/>
                <a:gd name="T32" fmla="*/ 1094 w 1247"/>
                <a:gd name="T33" fmla="*/ 979 h 1210"/>
                <a:gd name="T34" fmla="*/ 735 w 1247"/>
                <a:gd name="T35" fmla="*/ 981 h 1210"/>
                <a:gd name="T36" fmla="*/ 743 w 1247"/>
                <a:gd name="T37" fmla="*/ 943 h 1210"/>
                <a:gd name="T38" fmla="*/ 748 w 1247"/>
                <a:gd name="T39" fmla="*/ 893 h 1210"/>
                <a:gd name="T40" fmla="*/ 757 w 1247"/>
                <a:gd name="T41" fmla="*/ 893 h 1210"/>
                <a:gd name="T42" fmla="*/ 757 w 1247"/>
                <a:gd name="T43" fmla="*/ 892 h 1210"/>
                <a:gd name="T44" fmla="*/ 1087 w 1247"/>
                <a:gd name="T45" fmla="*/ 534 h 1210"/>
                <a:gd name="T46" fmla="*/ 728 w 1247"/>
                <a:gd name="T47" fmla="*/ 175 h 1210"/>
                <a:gd name="T48" fmla="*/ 539 w 1247"/>
                <a:gd name="T49" fmla="*/ 229 h 1210"/>
                <a:gd name="T50" fmla="*/ 539 w 1247"/>
                <a:gd name="T51" fmla="*/ 229 h 1210"/>
                <a:gd name="T52" fmla="*/ 339 w 1247"/>
                <a:gd name="T53" fmla="*/ 35 h 1210"/>
                <a:gd name="T54" fmla="*/ 227 w 1247"/>
                <a:gd name="T55" fmla="*/ 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47" h="1210">
                  <a:moveTo>
                    <a:pt x="591" y="1169"/>
                  </a:moveTo>
                  <a:cubicBezTo>
                    <a:pt x="585" y="1170"/>
                    <a:pt x="578" y="1171"/>
                    <a:pt x="572" y="1172"/>
                  </a:cubicBezTo>
                  <a:cubicBezTo>
                    <a:pt x="578" y="1171"/>
                    <a:pt x="585" y="1170"/>
                    <a:pt x="591" y="1169"/>
                  </a:cubicBezTo>
                  <a:close/>
                  <a:moveTo>
                    <a:pt x="640" y="1148"/>
                  </a:moveTo>
                  <a:lnTo>
                    <a:pt x="640" y="1148"/>
                  </a:lnTo>
                  <a:cubicBezTo>
                    <a:pt x="637" y="1150"/>
                    <a:pt x="634" y="1152"/>
                    <a:pt x="631" y="1154"/>
                  </a:cubicBezTo>
                  <a:cubicBezTo>
                    <a:pt x="634" y="1152"/>
                    <a:pt x="637" y="1150"/>
                    <a:pt x="640" y="1148"/>
                  </a:cubicBezTo>
                  <a:close/>
                  <a:moveTo>
                    <a:pt x="227" y="0"/>
                  </a:moveTo>
                  <a:lnTo>
                    <a:pt x="227" y="0"/>
                  </a:lnTo>
                  <a:cubicBezTo>
                    <a:pt x="175" y="0"/>
                    <a:pt x="121" y="27"/>
                    <a:pt x="80" y="108"/>
                  </a:cubicBezTo>
                  <a:cubicBezTo>
                    <a:pt x="28" y="210"/>
                    <a:pt x="0" y="326"/>
                    <a:pt x="0" y="448"/>
                  </a:cubicBezTo>
                  <a:cubicBezTo>
                    <a:pt x="0" y="750"/>
                    <a:pt x="176" y="1012"/>
                    <a:pt x="431" y="1134"/>
                  </a:cubicBezTo>
                  <a:cubicBezTo>
                    <a:pt x="447" y="1142"/>
                    <a:pt x="464" y="1150"/>
                    <a:pt x="481" y="1157"/>
                  </a:cubicBezTo>
                  <a:cubicBezTo>
                    <a:pt x="464" y="1150"/>
                    <a:pt x="449" y="1143"/>
                    <a:pt x="432" y="1135"/>
                  </a:cubicBezTo>
                  <a:cubicBezTo>
                    <a:pt x="531" y="1184"/>
                    <a:pt x="643" y="1210"/>
                    <a:pt x="761" y="1210"/>
                  </a:cubicBezTo>
                  <a:cubicBezTo>
                    <a:pt x="922" y="1210"/>
                    <a:pt x="1071" y="1160"/>
                    <a:pt x="1193" y="1075"/>
                  </a:cubicBezTo>
                  <a:cubicBezTo>
                    <a:pt x="1241" y="1042"/>
                    <a:pt x="1247" y="1004"/>
                    <a:pt x="1094" y="979"/>
                  </a:cubicBezTo>
                  <a:cubicBezTo>
                    <a:pt x="1008" y="964"/>
                    <a:pt x="866" y="967"/>
                    <a:pt x="735" y="981"/>
                  </a:cubicBezTo>
                  <a:cubicBezTo>
                    <a:pt x="738" y="969"/>
                    <a:pt x="740" y="956"/>
                    <a:pt x="743" y="943"/>
                  </a:cubicBezTo>
                  <a:cubicBezTo>
                    <a:pt x="745" y="927"/>
                    <a:pt x="747" y="910"/>
                    <a:pt x="748" y="893"/>
                  </a:cubicBezTo>
                  <a:lnTo>
                    <a:pt x="757" y="893"/>
                  </a:lnTo>
                  <a:lnTo>
                    <a:pt x="757" y="892"/>
                  </a:lnTo>
                  <a:cubicBezTo>
                    <a:pt x="942" y="877"/>
                    <a:pt x="1087" y="723"/>
                    <a:pt x="1087" y="534"/>
                  </a:cubicBezTo>
                  <a:cubicBezTo>
                    <a:pt x="1087" y="335"/>
                    <a:pt x="927" y="175"/>
                    <a:pt x="728" y="175"/>
                  </a:cubicBezTo>
                  <a:cubicBezTo>
                    <a:pt x="659" y="175"/>
                    <a:pt x="594" y="194"/>
                    <a:pt x="539" y="229"/>
                  </a:cubicBezTo>
                  <a:lnTo>
                    <a:pt x="539" y="229"/>
                  </a:lnTo>
                  <a:cubicBezTo>
                    <a:pt x="461" y="119"/>
                    <a:pt x="380" y="58"/>
                    <a:pt x="339" y="35"/>
                  </a:cubicBezTo>
                  <a:cubicBezTo>
                    <a:pt x="307" y="16"/>
                    <a:pt x="268" y="0"/>
                    <a:pt x="22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49" name="Freeform 25"/>
            <p:cNvSpPr>
              <a:spLocks noEditPoints="1"/>
            </p:cNvSpPr>
            <p:nvPr/>
          </p:nvSpPr>
          <p:spPr bwMode="auto">
            <a:xfrm>
              <a:off x="16916400" y="1965326"/>
              <a:ext cx="1347788" cy="1058863"/>
            </a:xfrm>
            <a:custGeom>
              <a:avLst/>
              <a:gdLst>
                <a:gd name="T0" fmla="*/ 672 w 862"/>
                <a:gd name="T1" fmla="*/ 297 h 662"/>
                <a:gd name="T2" fmla="*/ 550 w 862"/>
                <a:gd name="T3" fmla="*/ 0 h 662"/>
                <a:gd name="T4" fmla="*/ 68 w 862"/>
                <a:gd name="T5" fmla="*/ 0 h 662"/>
                <a:gd name="T6" fmla="*/ 0 w 862"/>
                <a:gd name="T7" fmla="*/ 68 h 662"/>
                <a:gd name="T8" fmla="*/ 0 w 862"/>
                <a:gd name="T9" fmla="*/ 593 h 662"/>
                <a:gd name="T10" fmla="*/ 68 w 862"/>
                <a:gd name="T11" fmla="*/ 662 h 662"/>
                <a:gd name="T12" fmla="*/ 487 w 862"/>
                <a:gd name="T13" fmla="*/ 662 h 662"/>
                <a:gd name="T14" fmla="*/ 672 w 862"/>
                <a:gd name="T15" fmla="*/ 297 h 662"/>
                <a:gd name="T16" fmla="*/ 251 w 862"/>
                <a:gd name="T17" fmla="*/ 104 h 662"/>
                <a:gd name="T18" fmla="*/ 251 w 862"/>
                <a:gd name="T19" fmla="*/ 104 h 662"/>
                <a:gd name="T20" fmla="*/ 510 w 862"/>
                <a:gd name="T21" fmla="*/ 104 h 662"/>
                <a:gd name="T22" fmla="*/ 490 w 862"/>
                <a:gd name="T23" fmla="*/ 264 h 662"/>
                <a:gd name="T24" fmla="*/ 251 w 862"/>
                <a:gd name="T25" fmla="*/ 264 h 662"/>
                <a:gd name="T26" fmla="*/ 251 w 862"/>
                <a:gd name="T27" fmla="*/ 104 h 662"/>
                <a:gd name="T28" fmla="*/ 460 w 862"/>
                <a:gd name="T29" fmla="*/ 551 h 662"/>
                <a:gd name="T30" fmla="*/ 460 w 862"/>
                <a:gd name="T31" fmla="*/ 551 h 662"/>
                <a:gd name="T32" fmla="*/ 251 w 862"/>
                <a:gd name="T33" fmla="*/ 551 h 662"/>
                <a:gd name="T34" fmla="*/ 251 w 862"/>
                <a:gd name="T35" fmla="*/ 368 h 662"/>
                <a:gd name="T36" fmla="*/ 519 w 862"/>
                <a:gd name="T37" fmla="*/ 368 h 662"/>
                <a:gd name="T38" fmla="*/ 460 w 862"/>
                <a:gd name="T39" fmla="*/ 551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2" h="662">
                  <a:moveTo>
                    <a:pt x="672" y="297"/>
                  </a:moveTo>
                  <a:cubicBezTo>
                    <a:pt x="796" y="222"/>
                    <a:pt x="772" y="0"/>
                    <a:pt x="550" y="0"/>
                  </a:cubicBezTo>
                  <a:lnTo>
                    <a:pt x="68" y="0"/>
                  </a:lnTo>
                  <a:cubicBezTo>
                    <a:pt x="31" y="0"/>
                    <a:pt x="0" y="31"/>
                    <a:pt x="0" y="68"/>
                  </a:cubicBezTo>
                  <a:lnTo>
                    <a:pt x="0" y="593"/>
                  </a:lnTo>
                  <a:cubicBezTo>
                    <a:pt x="0" y="631"/>
                    <a:pt x="31" y="662"/>
                    <a:pt x="68" y="662"/>
                  </a:cubicBezTo>
                  <a:lnTo>
                    <a:pt x="487" y="662"/>
                  </a:lnTo>
                  <a:cubicBezTo>
                    <a:pt x="821" y="662"/>
                    <a:pt x="862" y="365"/>
                    <a:pt x="672" y="297"/>
                  </a:cubicBezTo>
                  <a:close/>
                  <a:moveTo>
                    <a:pt x="251" y="104"/>
                  </a:moveTo>
                  <a:lnTo>
                    <a:pt x="251" y="104"/>
                  </a:lnTo>
                  <a:lnTo>
                    <a:pt x="510" y="104"/>
                  </a:lnTo>
                  <a:cubicBezTo>
                    <a:pt x="657" y="104"/>
                    <a:pt x="650" y="264"/>
                    <a:pt x="490" y="264"/>
                  </a:cubicBezTo>
                  <a:lnTo>
                    <a:pt x="251" y="264"/>
                  </a:lnTo>
                  <a:lnTo>
                    <a:pt x="251" y="104"/>
                  </a:lnTo>
                  <a:close/>
                  <a:moveTo>
                    <a:pt x="460" y="551"/>
                  </a:moveTo>
                  <a:lnTo>
                    <a:pt x="460" y="551"/>
                  </a:lnTo>
                  <a:lnTo>
                    <a:pt x="251" y="551"/>
                  </a:lnTo>
                  <a:lnTo>
                    <a:pt x="251" y="368"/>
                  </a:lnTo>
                  <a:lnTo>
                    <a:pt x="519" y="368"/>
                  </a:lnTo>
                  <a:cubicBezTo>
                    <a:pt x="670" y="368"/>
                    <a:pt x="671" y="551"/>
                    <a:pt x="460" y="5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sp>
          <p:nvSpPr>
            <p:cNvPr id="50" name="Freeform 26"/>
            <p:cNvSpPr>
              <a:spLocks/>
            </p:cNvSpPr>
            <p:nvPr/>
          </p:nvSpPr>
          <p:spPr bwMode="auto">
            <a:xfrm>
              <a:off x="18100675" y="1965326"/>
              <a:ext cx="1284288" cy="1058863"/>
            </a:xfrm>
            <a:custGeom>
              <a:avLst/>
              <a:gdLst>
                <a:gd name="T0" fmla="*/ 760 w 822"/>
                <a:gd name="T1" fmla="*/ 0 h 662"/>
                <a:gd name="T2" fmla="*/ 62 w 822"/>
                <a:gd name="T3" fmla="*/ 0 h 662"/>
                <a:gd name="T4" fmla="*/ 0 w 822"/>
                <a:gd name="T5" fmla="*/ 56 h 662"/>
                <a:gd name="T6" fmla="*/ 62 w 822"/>
                <a:gd name="T7" fmla="*/ 111 h 662"/>
                <a:gd name="T8" fmla="*/ 294 w 822"/>
                <a:gd name="T9" fmla="*/ 111 h 662"/>
                <a:gd name="T10" fmla="*/ 294 w 822"/>
                <a:gd name="T11" fmla="*/ 593 h 662"/>
                <a:gd name="T12" fmla="*/ 362 w 822"/>
                <a:gd name="T13" fmla="*/ 662 h 662"/>
                <a:gd name="T14" fmla="*/ 471 w 822"/>
                <a:gd name="T15" fmla="*/ 662 h 662"/>
                <a:gd name="T16" fmla="*/ 539 w 822"/>
                <a:gd name="T17" fmla="*/ 593 h 662"/>
                <a:gd name="T18" fmla="*/ 539 w 822"/>
                <a:gd name="T19" fmla="*/ 111 h 662"/>
                <a:gd name="T20" fmla="*/ 760 w 822"/>
                <a:gd name="T21" fmla="*/ 111 h 662"/>
                <a:gd name="T22" fmla="*/ 822 w 822"/>
                <a:gd name="T23" fmla="*/ 56 h 662"/>
                <a:gd name="T24" fmla="*/ 760 w 822"/>
                <a:gd name="T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22" h="662">
                  <a:moveTo>
                    <a:pt x="760" y="0"/>
                  </a:moveTo>
                  <a:lnTo>
                    <a:pt x="62" y="0"/>
                  </a:lnTo>
                  <a:cubicBezTo>
                    <a:pt x="32" y="0"/>
                    <a:pt x="0" y="25"/>
                    <a:pt x="0" y="56"/>
                  </a:cubicBezTo>
                  <a:cubicBezTo>
                    <a:pt x="0" y="86"/>
                    <a:pt x="32" y="111"/>
                    <a:pt x="62" y="111"/>
                  </a:cubicBezTo>
                  <a:lnTo>
                    <a:pt x="294" y="111"/>
                  </a:lnTo>
                  <a:lnTo>
                    <a:pt x="294" y="593"/>
                  </a:lnTo>
                  <a:cubicBezTo>
                    <a:pt x="294" y="631"/>
                    <a:pt x="325" y="662"/>
                    <a:pt x="362" y="662"/>
                  </a:cubicBezTo>
                  <a:lnTo>
                    <a:pt x="471" y="662"/>
                  </a:lnTo>
                  <a:cubicBezTo>
                    <a:pt x="508" y="662"/>
                    <a:pt x="539" y="631"/>
                    <a:pt x="539" y="593"/>
                  </a:cubicBezTo>
                  <a:lnTo>
                    <a:pt x="539" y="111"/>
                  </a:lnTo>
                  <a:lnTo>
                    <a:pt x="760" y="111"/>
                  </a:lnTo>
                  <a:cubicBezTo>
                    <a:pt x="790" y="111"/>
                    <a:pt x="822" y="86"/>
                    <a:pt x="822" y="56"/>
                  </a:cubicBezTo>
                  <a:cubicBezTo>
                    <a:pt x="822" y="25"/>
                    <a:pt x="790" y="0"/>
                    <a:pt x="76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AR"/>
            </a:p>
          </p:txBody>
        </p:sp>
      </p:grpSp>
      <p:sp>
        <p:nvSpPr>
          <p:cNvPr id="54" name="CuadroTexto 53"/>
          <p:cNvSpPr txBox="1"/>
          <p:nvPr/>
        </p:nvSpPr>
        <p:spPr>
          <a:xfrm>
            <a:off x="16828999" y="10147791"/>
            <a:ext cx="7876597" cy="4259445"/>
          </a:xfrm>
          <a:prstGeom prst="rect">
            <a:avLst/>
          </a:prstGeom>
          <a:noFill/>
        </p:spPr>
        <p:txBody>
          <a:bodyPr wrap="square" tIns="9144" bIns="9144" rtlCol="0" anchor="b">
            <a:noAutofit/>
          </a:bodyPr>
          <a:lstStyle/>
          <a:p>
            <a:pPr algn="ctr">
              <a:lnSpc>
                <a:spcPct val="113000"/>
              </a:lnSpc>
            </a:pPr>
            <a:r>
              <a:rPr lang="en-US" sz="27000" smtClean="0">
                <a:solidFill>
                  <a:schemeClr val="accent1"/>
                </a:solidFill>
                <a:latin typeface="CSAIL Ebony Th" panose="00000300000000000000" pitchFamily="50" charset="0"/>
              </a:rPr>
              <a:t>40%</a:t>
            </a:r>
            <a:endParaRPr lang="en-US" sz="27000">
              <a:solidFill>
                <a:schemeClr val="accent1"/>
              </a:solidFill>
              <a:latin typeface="CSAIL Ebony Th" panose="00000300000000000000" pitchFamily="50" charset="0"/>
            </a:endParaRPr>
          </a:p>
        </p:txBody>
      </p:sp>
      <p:graphicFrame>
        <p:nvGraphicFramePr>
          <p:cNvPr id="57" name="Gráfico 56"/>
          <p:cNvGraphicFramePr/>
          <p:nvPr>
            <p:extLst>
              <p:ext uri="{D42A27DB-BD31-4B8C-83A1-F6EECF244321}">
                <p14:modId xmlns:p14="http://schemas.microsoft.com/office/powerpoint/2010/main" val="1541104703"/>
              </p:ext>
            </p:extLst>
          </p:nvPr>
        </p:nvGraphicFramePr>
        <p:xfrm>
          <a:off x="24826313" y="9857495"/>
          <a:ext cx="5978708" cy="3985805"/>
        </p:xfrm>
        <a:graphic>
          <a:graphicData uri="http://schemas.openxmlformats.org/drawingml/2006/chart">
            <c:chart xmlns:c="http://schemas.openxmlformats.org/drawingml/2006/chart" xmlns:r="http://schemas.openxmlformats.org/officeDocument/2006/relationships" r:id="rId2"/>
          </a:graphicData>
        </a:graphic>
      </p:graphicFrame>
      <p:cxnSp>
        <p:nvCxnSpPr>
          <p:cNvPr id="61" name="Conector recto 60"/>
          <p:cNvCxnSpPr/>
          <p:nvPr/>
        </p:nvCxnSpPr>
        <p:spPr>
          <a:xfrm>
            <a:off x="17228340" y="21772605"/>
            <a:ext cx="142566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2" name="Conector recto 61"/>
          <p:cNvCxnSpPr/>
          <p:nvPr/>
        </p:nvCxnSpPr>
        <p:spPr>
          <a:xfrm>
            <a:off x="17228340" y="22909426"/>
            <a:ext cx="142566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3" name="Conector recto 62"/>
          <p:cNvCxnSpPr/>
          <p:nvPr/>
        </p:nvCxnSpPr>
        <p:spPr>
          <a:xfrm>
            <a:off x="17228340" y="24046247"/>
            <a:ext cx="1425667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CuadroTexto 63"/>
          <p:cNvSpPr txBox="1"/>
          <p:nvPr/>
        </p:nvSpPr>
        <p:spPr>
          <a:xfrm>
            <a:off x="17380046" y="20502879"/>
            <a:ext cx="14284592" cy="4821066"/>
          </a:xfrm>
          <a:prstGeom prst="rect">
            <a:avLst/>
          </a:prstGeom>
          <a:noFill/>
        </p:spPr>
        <p:txBody>
          <a:bodyPr wrap="square" tIns="9144" bIns="9144" numCol="1" rtlCol="0" anchor="t">
            <a:noAutofit/>
          </a:bodyPr>
          <a:lstStyle/>
          <a:p>
            <a:pPr>
              <a:tabLst>
                <a:tab pos="7375525" algn="l"/>
              </a:tabLst>
            </a:pPr>
            <a:r>
              <a:rPr lang="fr-FR" sz="8400" b="1">
                <a:solidFill>
                  <a:schemeClr val="accent5"/>
                </a:solidFill>
                <a:latin typeface="CSAIL Ebony" panose="00000500000000000000" pitchFamily="50" charset="0"/>
              </a:rPr>
              <a:t>84 </a:t>
            </a:r>
            <a:r>
              <a:rPr lang="fr-FR" sz="8400" b="1" smtClean="0">
                <a:solidFill>
                  <a:schemeClr val="accent5"/>
                </a:solidFill>
                <a:latin typeface="CSAIL Ebony" panose="00000500000000000000" pitchFamily="50" charset="0"/>
              </a:rPr>
              <a:t>points	Title</a:t>
            </a:r>
            <a:endParaRPr lang="fr-FR" sz="8400" b="1">
              <a:solidFill>
                <a:schemeClr val="accent5"/>
              </a:solidFill>
              <a:latin typeface="CSAIL Ebony" panose="00000500000000000000" pitchFamily="50" charset="0"/>
            </a:endParaRPr>
          </a:p>
          <a:p>
            <a:pPr>
              <a:spcBef>
                <a:spcPts val="600"/>
              </a:spcBef>
              <a:tabLst>
                <a:tab pos="7375525" algn="l"/>
              </a:tabLst>
            </a:pPr>
            <a:r>
              <a:rPr lang="fr-FR" sz="6000" b="1">
                <a:solidFill>
                  <a:schemeClr val="accent5"/>
                </a:solidFill>
                <a:latin typeface="CSAIL Ebony" panose="00000500000000000000" pitchFamily="50" charset="0"/>
              </a:rPr>
              <a:t>60 </a:t>
            </a:r>
            <a:r>
              <a:rPr lang="fr-FR" sz="6000" b="1" smtClean="0">
                <a:solidFill>
                  <a:schemeClr val="accent5"/>
                </a:solidFill>
                <a:latin typeface="CSAIL Ebony" panose="00000500000000000000" pitchFamily="50" charset="0"/>
              </a:rPr>
              <a:t>points	Sub-Titles</a:t>
            </a:r>
            <a:endParaRPr lang="fr-FR" sz="6000" b="1">
              <a:solidFill>
                <a:schemeClr val="accent5"/>
              </a:solidFill>
              <a:latin typeface="CSAIL Ebony" panose="00000500000000000000" pitchFamily="50" charset="0"/>
            </a:endParaRPr>
          </a:p>
          <a:p>
            <a:pPr>
              <a:spcBef>
                <a:spcPts val="3400"/>
              </a:spcBef>
              <a:tabLst>
                <a:tab pos="7375525" algn="l"/>
              </a:tabLst>
            </a:pPr>
            <a:r>
              <a:rPr lang="fr-FR" sz="3600" b="1">
                <a:solidFill>
                  <a:schemeClr val="accent5"/>
                </a:solidFill>
                <a:latin typeface="CSAIL Ebony" panose="00000500000000000000" pitchFamily="50" charset="0"/>
              </a:rPr>
              <a:t>36 </a:t>
            </a:r>
            <a:r>
              <a:rPr lang="fr-FR" sz="3600" b="1" smtClean="0">
                <a:solidFill>
                  <a:schemeClr val="accent5"/>
                </a:solidFill>
                <a:latin typeface="CSAIL Ebony" panose="00000500000000000000" pitchFamily="50" charset="0"/>
              </a:rPr>
              <a:t>points	Intro / Pull Quote</a:t>
            </a:r>
            <a:endParaRPr lang="fr-FR" sz="3600" b="1">
              <a:solidFill>
                <a:schemeClr val="accent5"/>
              </a:solidFill>
              <a:latin typeface="CSAIL Ebony" panose="00000500000000000000" pitchFamily="50" charset="0"/>
            </a:endParaRPr>
          </a:p>
          <a:p>
            <a:pPr>
              <a:spcBef>
                <a:spcPts val="5100"/>
              </a:spcBef>
              <a:tabLst>
                <a:tab pos="7375525" algn="l"/>
              </a:tabLst>
            </a:pPr>
            <a:r>
              <a:rPr lang="fr-FR" sz="2400" b="1">
                <a:solidFill>
                  <a:schemeClr val="accent5"/>
                </a:solidFill>
                <a:latin typeface="CSAIL Ebony Lt" panose="00000400000000000000" pitchFamily="50" charset="0"/>
              </a:rPr>
              <a:t>24 </a:t>
            </a:r>
            <a:r>
              <a:rPr lang="fr-FR" sz="2400" b="1" smtClean="0">
                <a:solidFill>
                  <a:schemeClr val="accent5"/>
                </a:solidFill>
                <a:latin typeface="CSAIL Ebony Lt" panose="00000400000000000000" pitchFamily="50" charset="0"/>
              </a:rPr>
              <a:t>points	Body Copy</a:t>
            </a:r>
            <a:endParaRPr lang="en-US" sz="2400" b="1">
              <a:solidFill>
                <a:schemeClr val="accent5"/>
              </a:solidFill>
              <a:latin typeface="CSAIL Ebony Lt" panose="00000400000000000000" pitchFamily="50" charset="0"/>
            </a:endParaRPr>
          </a:p>
        </p:txBody>
      </p:sp>
      <p:sp>
        <p:nvSpPr>
          <p:cNvPr id="2" name="CuadroTexto 1"/>
          <p:cNvSpPr txBox="1"/>
          <p:nvPr/>
        </p:nvSpPr>
        <p:spPr>
          <a:xfrm>
            <a:off x="17228340" y="29884049"/>
            <a:ext cx="14256676" cy="2225459"/>
          </a:xfrm>
          <a:prstGeom prst="rect">
            <a:avLst/>
          </a:prstGeom>
          <a:noFill/>
        </p:spPr>
        <p:txBody>
          <a:bodyPr wrap="square" numCol="2" spcCol="914400" rtlCol="0">
            <a:noAutofit/>
          </a:bodyPr>
          <a:lstStyle/>
          <a:p>
            <a:pPr>
              <a:lnSpc>
                <a:spcPct val="105000"/>
              </a:lnSpc>
            </a:pPr>
            <a:r>
              <a:rPr lang="en-US" sz="2400">
                <a:solidFill>
                  <a:schemeClr val="accent5"/>
                </a:solidFill>
                <a:latin typeface="CSAIL Ebony Lt" panose="00000400000000000000" pitchFamily="50" charset="0"/>
              </a:rPr>
              <a:t>Considering re-labeling your images with more general descriptions so that colleagues from outside your specific field will still get the basic of the given experiment. And finally use summary statistics, these are used to summarize a set </a:t>
            </a:r>
            <a:r>
              <a:rPr lang="en-US" sz="2400" smtClean="0">
                <a:solidFill>
                  <a:schemeClr val="accent5"/>
                </a:solidFill>
                <a:latin typeface="CSAIL Ebony Lt" panose="00000400000000000000" pitchFamily="50" charset="0"/>
              </a:rPr>
              <a:t>of observations</a:t>
            </a:r>
            <a:r>
              <a:rPr lang="en-US" sz="2400">
                <a:solidFill>
                  <a:schemeClr val="accent5"/>
                </a:solidFill>
                <a:latin typeface="CSAIL Ebony Lt" panose="00000400000000000000" pitchFamily="50" charset="0"/>
              </a:rPr>
              <a:t>, in order to </a:t>
            </a:r>
            <a:r>
              <a:rPr lang="en-US" sz="2400" smtClean="0">
                <a:solidFill>
                  <a:schemeClr val="accent5"/>
                </a:solidFill>
                <a:latin typeface="CSAIL Ebony Lt" panose="00000400000000000000" pitchFamily="50" charset="0"/>
              </a:rPr>
              <a:t>communicate the </a:t>
            </a:r>
            <a:r>
              <a:rPr lang="en-US" sz="2400">
                <a:solidFill>
                  <a:schemeClr val="accent5"/>
                </a:solidFill>
                <a:latin typeface="CSAIL Ebony Lt" panose="00000400000000000000" pitchFamily="50" charset="0"/>
              </a:rPr>
              <a:t>largest amount of information as simply as possible. </a:t>
            </a:r>
            <a:endParaRPr lang="en-US" sz="2400" smtClean="0">
              <a:solidFill>
                <a:schemeClr val="accent5"/>
              </a:solidFill>
              <a:latin typeface="CSAIL Ebony Lt" panose="00000400000000000000" pitchFamily="50" charset="0"/>
            </a:endParaRPr>
          </a:p>
          <a:p>
            <a:pPr>
              <a:lnSpc>
                <a:spcPct val="105000"/>
              </a:lnSpc>
            </a:pPr>
            <a:endParaRPr lang="en-US" sz="2400">
              <a:solidFill>
                <a:schemeClr val="accent5"/>
              </a:solidFill>
              <a:latin typeface="CSAIL Ebony Lt" panose="00000400000000000000" pitchFamily="50" charset="0"/>
            </a:endParaRPr>
          </a:p>
          <a:p>
            <a:pPr>
              <a:lnSpc>
                <a:spcPct val="105000"/>
              </a:lnSpc>
            </a:pPr>
            <a:r>
              <a:rPr lang="en-US" sz="2400" i="1">
                <a:solidFill>
                  <a:schemeClr val="accent5"/>
                </a:solidFill>
                <a:latin typeface="CSAIL Ebony Lt" panose="00000400000000000000" pitchFamily="50" charset="0"/>
              </a:rPr>
              <a:t>Note: For multiple column work, a better average per line is 40 to 50 characters.</a:t>
            </a:r>
            <a:endParaRPr lang="es-AR" sz="2400" i="1">
              <a:solidFill>
                <a:schemeClr val="accent5"/>
              </a:solidFill>
              <a:latin typeface="CSAIL Ebony Lt" panose="00000400000000000000" pitchFamily="50" charset="0"/>
            </a:endParaRPr>
          </a:p>
        </p:txBody>
      </p:sp>
      <p:graphicFrame>
        <p:nvGraphicFramePr>
          <p:cNvPr id="25" name="Gráfico 24"/>
          <p:cNvGraphicFramePr/>
          <p:nvPr>
            <p:extLst>
              <p:ext uri="{D42A27DB-BD31-4B8C-83A1-F6EECF244321}">
                <p14:modId xmlns:p14="http://schemas.microsoft.com/office/powerpoint/2010/main" val="1610517082"/>
              </p:ext>
            </p:extLst>
          </p:nvPr>
        </p:nvGraphicFramePr>
        <p:xfrm>
          <a:off x="17724329" y="35022773"/>
          <a:ext cx="6212909" cy="7665927"/>
        </p:xfrm>
        <a:graphic>
          <a:graphicData uri="http://schemas.openxmlformats.org/drawingml/2006/chart">
            <c:chart xmlns:c="http://schemas.openxmlformats.org/drawingml/2006/chart" xmlns:r="http://schemas.openxmlformats.org/officeDocument/2006/relationships" r:id="rId3"/>
          </a:graphicData>
        </a:graphic>
      </p:graphicFrame>
      <p:sp>
        <p:nvSpPr>
          <p:cNvPr id="56" name="CuadroTexto 55"/>
          <p:cNvSpPr txBox="1"/>
          <p:nvPr/>
        </p:nvSpPr>
        <p:spPr>
          <a:xfrm>
            <a:off x="17475847" y="33584911"/>
            <a:ext cx="6708898" cy="681578"/>
          </a:xfrm>
          <a:prstGeom prst="rect">
            <a:avLst/>
          </a:prstGeom>
          <a:noFill/>
        </p:spPr>
        <p:txBody>
          <a:bodyPr wrap="square" tIns="9144" bIns="9144" rtlCol="0" anchor="b">
            <a:noAutofit/>
          </a:bodyPr>
          <a:lstStyle/>
          <a:p>
            <a:pPr algn="ctr">
              <a:lnSpc>
                <a:spcPct val="113000"/>
              </a:lnSpc>
            </a:pPr>
            <a:r>
              <a:rPr lang="en-US" sz="3600" b="1" smtClean="0">
                <a:solidFill>
                  <a:schemeClr val="accent5"/>
                </a:solidFill>
                <a:latin typeface="CSAIL Ebony Lt" panose="00000400000000000000" pitchFamily="50" charset="0"/>
              </a:rPr>
              <a:t>LABEL THIS IMAGE</a:t>
            </a:r>
            <a:endParaRPr lang="en-US" sz="3600" b="1">
              <a:solidFill>
                <a:schemeClr val="accent5"/>
              </a:solidFill>
              <a:latin typeface="CSAIL Ebony Lt" panose="00000400000000000000" pitchFamily="50" charset="0"/>
            </a:endParaRPr>
          </a:p>
        </p:txBody>
      </p:sp>
      <p:graphicFrame>
        <p:nvGraphicFramePr>
          <p:cNvPr id="60" name="Gráfico 59"/>
          <p:cNvGraphicFramePr/>
          <p:nvPr>
            <p:extLst>
              <p:ext uri="{D42A27DB-BD31-4B8C-83A1-F6EECF244321}">
                <p14:modId xmlns:p14="http://schemas.microsoft.com/office/powerpoint/2010/main" val="1611853384"/>
              </p:ext>
            </p:extLst>
          </p:nvPr>
        </p:nvGraphicFramePr>
        <p:xfrm>
          <a:off x="25150532" y="35022773"/>
          <a:ext cx="6212909" cy="7665927"/>
        </p:xfrm>
        <a:graphic>
          <a:graphicData uri="http://schemas.openxmlformats.org/drawingml/2006/chart">
            <c:chart xmlns:c="http://schemas.openxmlformats.org/drawingml/2006/chart" xmlns:r="http://schemas.openxmlformats.org/officeDocument/2006/relationships" r:id="rId4"/>
          </a:graphicData>
        </a:graphic>
      </p:graphicFrame>
      <p:sp>
        <p:nvSpPr>
          <p:cNvPr id="67" name="CuadroTexto 66"/>
          <p:cNvSpPr txBox="1"/>
          <p:nvPr/>
        </p:nvSpPr>
        <p:spPr>
          <a:xfrm>
            <a:off x="24902050" y="33584911"/>
            <a:ext cx="6708898" cy="681578"/>
          </a:xfrm>
          <a:prstGeom prst="rect">
            <a:avLst/>
          </a:prstGeom>
          <a:noFill/>
        </p:spPr>
        <p:txBody>
          <a:bodyPr wrap="square" tIns="9144" bIns="9144" rtlCol="0" anchor="b">
            <a:noAutofit/>
          </a:bodyPr>
          <a:lstStyle/>
          <a:p>
            <a:pPr algn="ctr">
              <a:lnSpc>
                <a:spcPct val="113000"/>
              </a:lnSpc>
            </a:pPr>
            <a:r>
              <a:rPr lang="en-US" sz="3600" b="1" smtClean="0">
                <a:solidFill>
                  <a:schemeClr val="accent5"/>
                </a:solidFill>
                <a:latin typeface="CSAIL Ebony Lt" panose="00000400000000000000" pitchFamily="50" charset="0"/>
              </a:rPr>
              <a:t>LABEL THIS IMAGE</a:t>
            </a:r>
            <a:endParaRPr lang="en-US" sz="3600" b="1">
              <a:solidFill>
                <a:schemeClr val="accent5"/>
              </a:solidFill>
              <a:latin typeface="CSAIL Ebony Lt" panose="00000400000000000000" pitchFamily="50" charset="0"/>
            </a:endParaRPr>
          </a:p>
        </p:txBody>
      </p:sp>
      <p:sp>
        <p:nvSpPr>
          <p:cNvPr id="73" name="CuadroTexto 72"/>
          <p:cNvSpPr txBox="1"/>
          <p:nvPr/>
        </p:nvSpPr>
        <p:spPr>
          <a:xfrm>
            <a:off x="914401" y="5116111"/>
            <a:ext cx="15087600" cy="9514289"/>
          </a:xfrm>
          <a:prstGeom prst="rect">
            <a:avLst/>
          </a:prstGeom>
          <a:solidFill>
            <a:srgbClr val="EBEBEB"/>
          </a:solidFill>
        </p:spPr>
        <p:txBody>
          <a:bodyPr wrap="square" lIns="457200" tIns="228600" rIns="457200" bIns="457200" rtlCol="0" anchor="t">
            <a:noAutofit/>
          </a:bodyPr>
          <a:lstStyle/>
          <a:p>
            <a:pPr>
              <a:lnSpc>
                <a:spcPct val="113000"/>
              </a:lnSpc>
              <a:spcBef>
                <a:spcPts val="1200"/>
              </a:spcBef>
            </a:pPr>
            <a:r>
              <a:rPr lang="en-US" sz="6000" b="1">
                <a:solidFill>
                  <a:schemeClr val="accent5"/>
                </a:solidFill>
                <a:latin typeface="CSAIL Ebony" panose="00000500000000000000" pitchFamily="50" charset="0"/>
              </a:rPr>
              <a:t>Cut down on </a:t>
            </a:r>
            <a:r>
              <a:rPr lang="en-US" sz="6000" b="1" smtClean="0">
                <a:solidFill>
                  <a:schemeClr val="accent5"/>
                </a:solidFill>
                <a:latin typeface="CSAIL Ebony" panose="00000500000000000000" pitchFamily="50" charset="0"/>
              </a:rPr>
              <a:t>text</a:t>
            </a:r>
          </a:p>
          <a:p>
            <a:pPr>
              <a:lnSpc>
                <a:spcPct val="113000"/>
              </a:lnSpc>
              <a:spcBef>
                <a:spcPts val="1700"/>
              </a:spcBef>
            </a:pPr>
            <a:r>
              <a:rPr lang="en-US" sz="3600" b="1">
                <a:solidFill>
                  <a:schemeClr val="accent5"/>
                </a:solidFill>
                <a:latin typeface="CSAIL Ebony" panose="00000500000000000000" pitchFamily="50" charset="0"/>
              </a:rPr>
              <a:t>You don’t need to include all </a:t>
            </a:r>
            <a:r>
              <a:rPr lang="en-US" sz="3600" b="1">
                <a:solidFill>
                  <a:schemeClr val="accent5"/>
                </a:solidFill>
                <a:latin typeface="CSAIL Ebony" panose="00000500000000000000" pitchFamily="50" charset="0"/>
              </a:rPr>
              <a:t>information</a:t>
            </a:r>
            <a:r>
              <a:rPr lang="en-US" sz="3600" b="1" smtClean="0">
                <a:solidFill>
                  <a:schemeClr val="accent5"/>
                </a:solidFill>
                <a:latin typeface="CSAIL Ebony" panose="00000500000000000000" pitchFamily="50" charset="0"/>
              </a:rPr>
              <a:t>.</a:t>
            </a:r>
          </a:p>
          <a:p>
            <a:pPr>
              <a:lnSpc>
                <a:spcPct val="113000"/>
              </a:lnSpc>
              <a:spcBef>
                <a:spcPts val="4200"/>
              </a:spcBef>
            </a:pPr>
            <a:r>
              <a:rPr lang="en-US" sz="3600" b="1">
                <a:solidFill>
                  <a:schemeClr val="accent5"/>
                </a:solidFill>
                <a:latin typeface="CSAIL Ebony" panose="00000500000000000000" pitchFamily="50" charset="0"/>
              </a:rPr>
              <a:t>Choose a comfortable measure.</a:t>
            </a:r>
          </a:p>
          <a:p>
            <a:pPr>
              <a:lnSpc>
                <a:spcPct val="113000"/>
              </a:lnSpc>
              <a:tabLst>
                <a:tab pos="9339263" algn="l"/>
              </a:tabLst>
            </a:pPr>
            <a:r>
              <a:rPr lang="en-US" sz="3600">
                <a:solidFill>
                  <a:schemeClr val="accent5"/>
                </a:solidFill>
                <a:latin typeface="CSAIL Ebony Lt" panose="00000400000000000000" pitchFamily="50" charset="0"/>
              </a:rPr>
              <a:t>The measure is the number of characters in a single line of a column of text. Anything from 45 to 75 characters is widely regarded as a satisfactory length of line for a single-column page set in a text face in a text size. The 66-character line (counting both letters and spaces) is widely regarded as ideal. For multiple column work, a better average is 40 to 50 </a:t>
            </a:r>
            <a:r>
              <a:rPr lang="en-US" sz="3600">
                <a:solidFill>
                  <a:schemeClr val="accent5"/>
                </a:solidFill>
                <a:latin typeface="CSAIL Ebony Lt" panose="00000400000000000000" pitchFamily="50" charset="0"/>
              </a:rPr>
              <a:t>characters</a:t>
            </a:r>
            <a:r>
              <a:rPr lang="en-US" sz="3600" smtClean="0">
                <a:solidFill>
                  <a:schemeClr val="accent5"/>
                </a:solidFill>
                <a:latin typeface="CSAIL Ebony Lt" panose="00000400000000000000" pitchFamily="50" charset="0"/>
              </a:rPr>
              <a:t>.</a:t>
            </a:r>
            <a:endParaRPr lang="en-US" sz="3600">
              <a:solidFill>
                <a:schemeClr val="accent5"/>
              </a:solidFill>
              <a:latin typeface="CSAIL Ebony Lt" panose="00000400000000000000" pitchFamily="50" charset="0"/>
            </a:endParaRPr>
          </a:p>
          <a:p>
            <a:pPr>
              <a:lnSpc>
                <a:spcPct val="113000"/>
              </a:lnSpc>
              <a:spcBef>
                <a:spcPts val="4200"/>
              </a:spcBef>
            </a:pPr>
            <a:r>
              <a:rPr lang="en-US" sz="3600">
                <a:solidFill>
                  <a:schemeClr val="accent5"/>
                </a:solidFill>
                <a:latin typeface="CSAIL Ebony Lt" panose="00000400000000000000" pitchFamily="50" charset="0"/>
              </a:rPr>
              <a:t>Justifying your text on the left-hand side makes the information easier to </a:t>
            </a:r>
            <a:r>
              <a:rPr lang="en-US" sz="3600">
                <a:solidFill>
                  <a:schemeClr val="accent5"/>
                </a:solidFill>
                <a:latin typeface="CSAIL Ebony Lt" panose="00000400000000000000" pitchFamily="50" charset="0"/>
              </a:rPr>
              <a:t>read</a:t>
            </a:r>
            <a:r>
              <a:rPr lang="en-US" sz="3600" smtClean="0">
                <a:solidFill>
                  <a:schemeClr val="accent5"/>
                </a:solidFill>
                <a:latin typeface="CSAIL Ebony Lt" panose="00000400000000000000" pitchFamily="50" charset="0"/>
              </a:rPr>
              <a:t>.</a:t>
            </a:r>
            <a:endParaRPr lang="en-US" sz="3600" b="1">
              <a:solidFill>
                <a:schemeClr val="accent5"/>
              </a:solidFill>
              <a:latin typeface="CSAIL Ebony" panose="00000500000000000000" pitchFamily="50" charset="0"/>
            </a:endParaRPr>
          </a:p>
          <a:p>
            <a:pPr>
              <a:lnSpc>
                <a:spcPct val="113000"/>
              </a:lnSpc>
              <a:spcBef>
                <a:spcPts val="1200"/>
              </a:spcBef>
            </a:pPr>
            <a:endParaRPr lang="en-US" sz="6000" b="1">
              <a:solidFill>
                <a:schemeClr val="accent5"/>
              </a:solidFill>
              <a:latin typeface="CSAIL Ebony" panose="00000500000000000000" pitchFamily="50" charset="0"/>
            </a:endParaRPr>
          </a:p>
        </p:txBody>
      </p:sp>
      <p:sp>
        <p:nvSpPr>
          <p:cNvPr id="74" name="CuadroTexto 73"/>
          <p:cNvSpPr txBox="1"/>
          <p:nvPr/>
        </p:nvSpPr>
        <p:spPr>
          <a:xfrm>
            <a:off x="-15695069" y="6549008"/>
            <a:ext cx="12143912" cy="716072"/>
          </a:xfrm>
          <a:prstGeom prst="rect">
            <a:avLst/>
          </a:prstGeom>
          <a:noFill/>
        </p:spPr>
        <p:txBody>
          <a:bodyPr wrap="square" tIns="9144" bIns="9144" rtlCol="0" anchor="t">
            <a:noAutofit/>
          </a:bodyPr>
          <a:lstStyle/>
          <a:p>
            <a:pPr>
              <a:lnSpc>
                <a:spcPct val="113000"/>
              </a:lnSpc>
            </a:pPr>
            <a:endParaRPr lang="en-US" sz="3600" b="1">
              <a:solidFill>
                <a:schemeClr val="accent5"/>
              </a:solidFill>
              <a:latin typeface="CSAIL Ebony" panose="00000500000000000000" pitchFamily="50" charset="0"/>
            </a:endParaRPr>
          </a:p>
        </p:txBody>
      </p:sp>
    </p:spTree>
    <p:extLst>
      <p:ext uri="{BB962C8B-B14F-4D97-AF65-F5344CB8AC3E}">
        <p14:creationId xmlns:p14="http://schemas.microsoft.com/office/powerpoint/2010/main" val="3638372091"/>
      </p:ext>
    </p:extLst>
  </p:cSld>
  <p:clrMapOvr>
    <a:masterClrMapping/>
  </p:clrMapOvr>
</p:sld>
</file>

<file path=ppt/theme/theme1.xml><?xml version="1.0" encoding="utf-8"?>
<a:theme xmlns:a="http://schemas.openxmlformats.org/drawingml/2006/main" name="Tema de Office">
  <a:themeElements>
    <a:clrScheme name="CSAIL colors">
      <a:dk1>
        <a:sysClr val="windowText" lastClr="000000"/>
      </a:dk1>
      <a:lt1>
        <a:sysClr val="window" lastClr="FFFFFF"/>
      </a:lt1>
      <a:dk2>
        <a:srgbClr val="8E908F"/>
      </a:dk2>
      <a:lt2>
        <a:srgbClr val="CECFCB"/>
      </a:lt2>
      <a:accent1>
        <a:srgbClr val="C54C00"/>
      </a:accent1>
      <a:accent2>
        <a:srgbClr val="EEAF00"/>
      </a:accent2>
      <a:accent3>
        <a:srgbClr val="8E908F"/>
      </a:accent3>
      <a:accent4>
        <a:srgbClr val="0098DB"/>
      </a:accent4>
      <a:accent5>
        <a:srgbClr val="1A206D"/>
      </a:accent5>
      <a:accent6>
        <a:srgbClr val="CECFCB"/>
      </a:accent6>
      <a:hlink>
        <a:srgbClr val="1A206D"/>
      </a:hlink>
      <a:folHlink>
        <a:srgbClr val="7030A0"/>
      </a:folHlink>
    </a:clrScheme>
    <a:fontScheme name="Personalizado 1">
      <a:majorFont>
        <a:latin typeface="CSAIL Ebony Th"/>
        <a:ea typeface=""/>
        <a:cs typeface=""/>
      </a:majorFont>
      <a:minorFont>
        <a:latin typeface="CSAIL Ebony Lt"/>
        <a:ea typeface=""/>
        <a:cs typeface=""/>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515</Words>
  <Application>Microsoft Office PowerPoint</Application>
  <PresentationFormat>Personalizado</PresentationFormat>
  <Paragraphs>41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CSAIL Ebony</vt:lpstr>
      <vt:lpstr>CSAIL Ebony Lt</vt:lpstr>
      <vt:lpstr>CSAIL Ebony Th</vt:lpstr>
      <vt:lpstr>Tema de Office</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dc:creator>
  <cp:lastModifiedBy>Marcelo</cp:lastModifiedBy>
  <cp:revision>55</cp:revision>
  <dcterms:created xsi:type="dcterms:W3CDTF">2019-02-21T18:23:28Z</dcterms:created>
  <dcterms:modified xsi:type="dcterms:W3CDTF">2019-02-21T23:20:20Z</dcterms:modified>
</cp:coreProperties>
</file>