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6" r:id="rId2"/>
  </p:sldIdLst>
  <p:sldSz cx="43891200" cy="32918400"/>
  <p:notesSz cx="9144000" cy="6858000"/>
  <p:defaultTextStyle>
    <a:defPPr>
      <a:defRPr lang="es-AR"/>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2" pos="13824" userDrawn="1">
          <p15:clr>
            <a:srgbClr val="A4A3A4"/>
          </p15:clr>
        </p15:guide>
        <p15:guide id="4" pos="27072" userDrawn="1">
          <p15:clr>
            <a:srgbClr val="A4A3A4"/>
          </p15:clr>
        </p15:guide>
        <p15:guide id="5" orient="horz" pos="576" userDrawn="1">
          <p15:clr>
            <a:srgbClr val="A4A3A4"/>
          </p15:clr>
        </p15:guide>
        <p15:guide id="6" orient="horz" pos="20160" userDrawn="1">
          <p15:clr>
            <a:srgbClr val="A4A3A4"/>
          </p15:clr>
        </p15:guide>
        <p15:guide id="13" orient="horz" pos="9504" userDrawn="1">
          <p15:clr>
            <a:srgbClr val="A4A3A4"/>
          </p15:clr>
        </p15:guide>
        <p15:guide id="14" orient="horz" pos="8928" userDrawn="1">
          <p15:clr>
            <a:srgbClr val="A4A3A4"/>
          </p15:clr>
        </p15:guide>
        <p15:guide id="15" pos="9024" userDrawn="1">
          <p15:clr>
            <a:srgbClr val="A4A3A4"/>
          </p15:clr>
        </p15:guide>
        <p15:guide id="16" pos="576" userDrawn="1">
          <p15:clr>
            <a:srgbClr val="A4A3A4"/>
          </p15:clr>
        </p15:guide>
        <p15:guide id="17" orient="horz" pos="2880" userDrawn="1">
          <p15:clr>
            <a:srgbClr val="A4A3A4"/>
          </p15:clr>
        </p15:guide>
        <p15:guide id="18" pos="9600" userDrawn="1">
          <p15:clr>
            <a:srgbClr val="A4A3A4"/>
          </p15:clr>
        </p15:guide>
        <p15:guide id="19" pos="18624" userDrawn="1">
          <p15:clr>
            <a:srgbClr val="A4A3A4"/>
          </p15:clr>
        </p15:guide>
        <p15:guide id="20" pos="18048" userDrawn="1">
          <p15:clr>
            <a:srgbClr val="A4A3A4"/>
          </p15:clr>
        </p15:guide>
        <p15:guide id="22" orient="horz" pos="13536" userDrawn="1">
          <p15:clr>
            <a:srgbClr val="A4A3A4"/>
          </p15:clr>
        </p15:guide>
        <p15:guide id="24" orient="horz" pos="19872" userDrawn="1">
          <p15:clr>
            <a:srgbClr val="A4A3A4"/>
          </p15:clr>
        </p15:guide>
        <p15:guide id="25" pos="1104" userDrawn="1">
          <p15:clr>
            <a:srgbClr val="A4A3A4"/>
          </p15:clr>
        </p15:guide>
        <p15:guide id="26" pos="8496" userDrawn="1">
          <p15:clr>
            <a:srgbClr val="A4A3A4"/>
          </p15:clr>
        </p15:guide>
        <p15:guide id="27" orient="horz" pos="19632" userDrawn="1">
          <p15:clr>
            <a:srgbClr val="A4A3A4"/>
          </p15:clr>
        </p15:guide>
        <p15:guide id="28" orient="horz" pos="13776" userDrawn="1">
          <p15:clr>
            <a:srgbClr val="A4A3A4"/>
          </p15:clr>
        </p15:guide>
        <p15:guide id="29" orient="horz" pos="15120" userDrawn="1">
          <p15:clr>
            <a:srgbClr val="A4A3A4"/>
          </p15:clr>
        </p15:guide>
        <p15:guide id="30" orient="horz" pos="15360" userDrawn="1">
          <p15:clr>
            <a:srgbClr val="A4A3A4"/>
          </p15:clr>
        </p15:guide>
        <p15:guide id="31" orient="horz" pos="17616" userDrawn="1">
          <p15:clr>
            <a:srgbClr val="A4A3A4"/>
          </p15:clr>
        </p15:guide>
        <p15:guide id="32" orient="horz" pos="173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EBEB"/>
    <a:srgbClr val="ADA9CA"/>
    <a:srgbClr val="C54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9" autoAdjust="0"/>
    <p:restoredTop sz="94660"/>
  </p:normalViewPr>
  <p:slideViewPr>
    <p:cSldViewPr>
      <p:cViewPr varScale="1">
        <p:scale>
          <a:sx n="19" d="100"/>
          <a:sy n="19" d="100"/>
        </p:scale>
        <p:origin x="1146" y="144"/>
      </p:cViewPr>
      <p:guideLst>
        <p:guide pos="13824"/>
        <p:guide pos="27072"/>
        <p:guide orient="horz" pos="576"/>
        <p:guide orient="horz" pos="20160"/>
        <p:guide orient="horz" pos="9504"/>
        <p:guide orient="horz" pos="8928"/>
        <p:guide pos="9024"/>
        <p:guide pos="576"/>
        <p:guide orient="horz" pos="2880"/>
        <p:guide pos="9600"/>
        <p:guide pos="18624"/>
        <p:guide pos="18048"/>
        <p:guide orient="horz" pos="13536"/>
        <p:guide orient="horz" pos="19872"/>
        <p:guide pos="1104"/>
        <p:guide pos="8496"/>
        <p:guide orient="horz" pos="19632"/>
        <p:guide orient="horz" pos="13776"/>
        <p:guide orient="horz" pos="15120"/>
        <p:guide orient="horz" pos="15360"/>
        <p:guide orient="horz" pos="17616"/>
        <p:guide orient="horz" pos="17376"/>
      </p:guideLst>
    </p:cSldViewPr>
  </p:slideViewPr>
  <p:notesTextViewPr>
    <p:cViewPr>
      <p:scale>
        <a:sx n="1" d="1"/>
        <a:sy n="1" d="1"/>
      </p:scale>
      <p:origin x="0" y="0"/>
    </p:cViewPr>
  </p:notesTextViewPr>
  <p:notesViewPr>
    <p:cSldViewPr>
      <p:cViewPr varScale="1">
        <p:scale>
          <a:sx n="94" d="100"/>
          <a:sy n="94" d="100"/>
        </p:scale>
        <p:origin x="42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c:f>
              <c:strCache>
                <c:ptCount val="1"/>
                <c:pt idx="0">
                  <c:v>Ventas</c:v>
                </c:pt>
              </c:strCache>
            </c:strRef>
          </c:tx>
          <c:spPr>
            <a:ln w="101600">
              <a:solidFill>
                <a:srgbClr val="EBEBEB"/>
              </a:solidFill>
            </a:ln>
          </c:spPr>
          <c:dPt>
            <c:idx val="0"/>
            <c:bubble3D val="0"/>
            <c:spPr>
              <a:solidFill>
                <a:schemeClr val="accent1"/>
              </a:solidFill>
              <a:ln w="101600">
                <a:solidFill>
                  <a:srgbClr val="EBEBEB"/>
                </a:solidFill>
              </a:ln>
              <a:effectLst/>
            </c:spPr>
            <c:extLst>
              <c:ext xmlns:c16="http://schemas.microsoft.com/office/drawing/2014/chart" uri="{C3380CC4-5D6E-409C-BE32-E72D297353CC}">
                <c16:uniqueId val="{00000001-EE48-4717-B8D4-132AF7D4FC65}"/>
              </c:ext>
            </c:extLst>
          </c:dPt>
          <c:dPt>
            <c:idx val="1"/>
            <c:bubble3D val="0"/>
            <c:spPr>
              <a:solidFill>
                <a:schemeClr val="accent2"/>
              </a:solidFill>
              <a:ln w="101600">
                <a:solidFill>
                  <a:srgbClr val="EBEBEB"/>
                </a:solidFill>
              </a:ln>
              <a:effectLst/>
            </c:spPr>
            <c:extLst>
              <c:ext xmlns:c16="http://schemas.microsoft.com/office/drawing/2014/chart" uri="{C3380CC4-5D6E-409C-BE32-E72D297353CC}">
                <c16:uniqueId val="{00000003-EE48-4717-B8D4-132AF7D4FC65}"/>
              </c:ext>
            </c:extLst>
          </c:dPt>
          <c:dPt>
            <c:idx val="2"/>
            <c:bubble3D val="0"/>
            <c:spPr>
              <a:solidFill>
                <a:schemeClr val="accent5"/>
              </a:solidFill>
              <a:ln w="101600">
                <a:solidFill>
                  <a:srgbClr val="EBEBEB"/>
                </a:solidFill>
              </a:ln>
              <a:effectLst/>
            </c:spPr>
            <c:extLst>
              <c:ext xmlns:c16="http://schemas.microsoft.com/office/drawing/2014/chart" uri="{C3380CC4-5D6E-409C-BE32-E72D297353CC}">
                <c16:uniqueId val="{00000005-EE48-4717-B8D4-132AF7D4FC65}"/>
              </c:ext>
            </c:extLst>
          </c:dPt>
          <c:dPt>
            <c:idx val="3"/>
            <c:bubble3D val="0"/>
            <c:spPr>
              <a:solidFill>
                <a:schemeClr val="accent4"/>
              </a:solidFill>
              <a:ln w="101600">
                <a:solidFill>
                  <a:srgbClr val="EBEBEB"/>
                </a:solidFill>
              </a:ln>
              <a:effectLst/>
            </c:spPr>
            <c:extLst>
              <c:ext xmlns:c16="http://schemas.microsoft.com/office/drawing/2014/chart" uri="{C3380CC4-5D6E-409C-BE32-E72D297353CC}">
                <c16:uniqueId val="{00000007-EE48-4717-B8D4-132AF7D4FC65}"/>
              </c:ext>
            </c:extLst>
          </c:dPt>
          <c:cat>
            <c:strRef>
              <c:f>Hoja1!$A$2:$A$5</c:f>
              <c:strCache>
                <c:ptCount val="3"/>
                <c:pt idx="0">
                  <c:v>1er trim.</c:v>
                </c:pt>
                <c:pt idx="1">
                  <c:v>2º trim.</c:v>
                </c:pt>
                <c:pt idx="2">
                  <c:v>3er trim.</c:v>
                </c:pt>
              </c:strCache>
            </c:strRef>
          </c:cat>
          <c:val>
            <c:numRef>
              <c:f>Hoja1!$B$2:$B$5</c:f>
              <c:numCache>
                <c:formatCode>General</c:formatCode>
                <c:ptCount val="4"/>
                <c:pt idx="0">
                  <c:v>25</c:v>
                </c:pt>
                <c:pt idx="1">
                  <c:v>28</c:v>
                </c:pt>
                <c:pt idx="2">
                  <c:v>47</c:v>
                </c:pt>
              </c:numCache>
            </c:numRef>
          </c:val>
          <c:extLst>
            <c:ext xmlns:c16="http://schemas.microsoft.com/office/drawing/2014/chart" uri="{C3380CC4-5D6E-409C-BE32-E72D297353CC}">
              <c16:uniqueId val="{00000000-950F-4FFE-801E-F0FCA32D4501}"/>
            </c:ext>
          </c:extLst>
        </c:ser>
        <c:dLbls>
          <c:showLegendKey val="0"/>
          <c:showVal val="0"/>
          <c:showCatName val="0"/>
          <c:showSerName val="0"/>
          <c:showPercent val="0"/>
          <c:showBubbleSize val="0"/>
          <c:showLeaderLines val="1"/>
        </c:dLbls>
        <c:firstSliceAng val="0"/>
      </c:pieChart>
      <c:spPr>
        <a:noFill/>
        <a:ln w="38100">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Serie 1</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3-FA44-4F8F-8CE4-F7198256185C}"/>
              </c:ext>
            </c:extLst>
          </c:dPt>
          <c:dPt>
            <c:idx val="1"/>
            <c:invertIfNegative val="0"/>
            <c:bubble3D val="0"/>
            <c:spPr>
              <a:solidFill>
                <a:schemeClr val="accent5"/>
              </a:solidFill>
              <a:ln>
                <a:noFill/>
              </a:ln>
              <a:effectLst/>
            </c:spPr>
            <c:extLst>
              <c:ext xmlns:c16="http://schemas.microsoft.com/office/drawing/2014/chart" uri="{C3380CC4-5D6E-409C-BE32-E72D297353CC}">
                <c16:uniqueId val="{00000004-FA44-4F8F-8CE4-F7198256185C}"/>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5-FA44-4F8F-8CE4-F7198256185C}"/>
              </c:ext>
            </c:extLst>
          </c:dPt>
          <c:cat>
            <c:strRef>
              <c:f>Hoja1!$A$2:$A$4</c:f>
              <c:strCache>
                <c:ptCount val="3"/>
                <c:pt idx="0">
                  <c:v>Categoría 1</c:v>
                </c:pt>
                <c:pt idx="1">
                  <c:v>Categoría 2</c:v>
                </c:pt>
                <c:pt idx="2">
                  <c:v>Categoría 3</c:v>
                </c:pt>
              </c:strCache>
            </c:strRef>
          </c:cat>
          <c:val>
            <c:numRef>
              <c:f>Hoja1!$B$2:$B$4</c:f>
              <c:numCache>
                <c:formatCode>General</c:formatCode>
                <c:ptCount val="3"/>
                <c:pt idx="0">
                  <c:v>4.3</c:v>
                </c:pt>
                <c:pt idx="1">
                  <c:v>4</c:v>
                </c:pt>
                <c:pt idx="2">
                  <c:v>3</c:v>
                </c:pt>
              </c:numCache>
            </c:numRef>
          </c:val>
          <c:extLst>
            <c:ext xmlns:c16="http://schemas.microsoft.com/office/drawing/2014/chart" uri="{C3380CC4-5D6E-409C-BE32-E72D297353CC}">
              <c16:uniqueId val="{00000000-FA44-4F8F-8CE4-F7198256185C}"/>
            </c:ext>
          </c:extLst>
        </c:ser>
        <c:dLbls>
          <c:showLegendKey val="0"/>
          <c:showVal val="0"/>
          <c:showCatName val="0"/>
          <c:showSerName val="0"/>
          <c:showPercent val="0"/>
          <c:showBubbleSize val="0"/>
        </c:dLbls>
        <c:gapWidth val="55"/>
        <c:axId val="283224496"/>
        <c:axId val="283224168"/>
      </c:barChart>
      <c:catAx>
        <c:axId val="283224496"/>
        <c:scaling>
          <c:orientation val="minMax"/>
        </c:scaling>
        <c:delete val="1"/>
        <c:axPos val="b"/>
        <c:numFmt formatCode="General" sourceLinked="1"/>
        <c:majorTickMark val="none"/>
        <c:minorTickMark val="none"/>
        <c:tickLblPos val="nextTo"/>
        <c:crossAx val="283224168"/>
        <c:crosses val="autoZero"/>
        <c:auto val="1"/>
        <c:lblAlgn val="ctr"/>
        <c:lblOffset val="100"/>
        <c:noMultiLvlLbl val="0"/>
      </c:catAx>
      <c:valAx>
        <c:axId val="283224168"/>
        <c:scaling>
          <c:orientation val="minMax"/>
          <c:max val="6"/>
        </c:scaling>
        <c:delete val="0"/>
        <c:axPos val="l"/>
        <c:majorGridlines>
          <c:spPr>
            <a:ln w="9525" cap="flat" cmpd="sng" algn="ctr">
              <a:solidFill>
                <a:schemeClr val="bg2">
                  <a:lumMod val="7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accent5"/>
                </a:solidFill>
                <a:latin typeface="CSAIL Ebony Lt" panose="00000400000000000000" pitchFamily="50" charset="0"/>
                <a:ea typeface="+mn-ea"/>
                <a:cs typeface="+mn-cs"/>
              </a:defRPr>
            </a:pPr>
            <a:endParaRPr lang="es-AR"/>
          </a:p>
        </c:txPr>
        <c:crossAx val="283224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Serie 1</c:v>
                </c:pt>
              </c:strCache>
            </c:strRef>
          </c:tx>
          <c:spPr>
            <a:solidFill>
              <a:schemeClr val="accent1"/>
            </a:solidFill>
            <a:ln>
              <a:noFill/>
            </a:ln>
            <a:effectLst/>
          </c:spPr>
          <c:invertIfNegative val="0"/>
          <c:dPt>
            <c:idx val="1"/>
            <c:invertIfNegative val="0"/>
            <c:bubble3D val="0"/>
            <c:spPr>
              <a:solidFill>
                <a:schemeClr val="accent5"/>
              </a:solidFill>
              <a:ln>
                <a:noFill/>
              </a:ln>
              <a:effectLst/>
            </c:spPr>
            <c:extLst>
              <c:ext xmlns:c16="http://schemas.microsoft.com/office/drawing/2014/chart" uri="{C3380CC4-5D6E-409C-BE32-E72D297353CC}">
                <c16:uniqueId val="{00000000-F225-4D43-89FD-303582139C2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1-F225-4D43-89FD-303582139C25}"/>
              </c:ext>
            </c:extLst>
          </c:dPt>
          <c:cat>
            <c:strRef>
              <c:f>Hoja1!$A$2:$A$4</c:f>
              <c:strCache>
                <c:ptCount val="3"/>
                <c:pt idx="0">
                  <c:v>Categoría 1</c:v>
                </c:pt>
                <c:pt idx="1">
                  <c:v>Categoría 2</c:v>
                </c:pt>
                <c:pt idx="2">
                  <c:v>Categoría 3</c:v>
                </c:pt>
              </c:strCache>
            </c:strRef>
          </c:cat>
          <c:val>
            <c:numRef>
              <c:f>Hoja1!$B$2:$B$4</c:f>
              <c:numCache>
                <c:formatCode>General</c:formatCode>
                <c:ptCount val="3"/>
                <c:pt idx="0">
                  <c:v>2.5</c:v>
                </c:pt>
                <c:pt idx="1">
                  <c:v>4.4000000000000004</c:v>
                </c:pt>
                <c:pt idx="2">
                  <c:v>2</c:v>
                </c:pt>
              </c:numCache>
            </c:numRef>
          </c:val>
          <c:extLst>
            <c:ext xmlns:c16="http://schemas.microsoft.com/office/drawing/2014/chart" uri="{C3380CC4-5D6E-409C-BE32-E72D297353CC}">
              <c16:uniqueId val="{00000000-FA44-4F8F-8CE4-F7198256185C}"/>
            </c:ext>
          </c:extLst>
        </c:ser>
        <c:dLbls>
          <c:showLegendKey val="0"/>
          <c:showVal val="0"/>
          <c:showCatName val="0"/>
          <c:showSerName val="0"/>
          <c:showPercent val="0"/>
          <c:showBubbleSize val="0"/>
        </c:dLbls>
        <c:gapWidth val="55"/>
        <c:axId val="283224496"/>
        <c:axId val="283224168"/>
      </c:barChart>
      <c:catAx>
        <c:axId val="283224496"/>
        <c:scaling>
          <c:orientation val="minMax"/>
        </c:scaling>
        <c:delete val="1"/>
        <c:axPos val="b"/>
        <c:numFmt formatCode="General" sourceLinked="1"/>
        <c:majorTickMark val="none"/>
        <c:minorTickMark val="none"/>
        <c:tickLblPos val="nextTo"/>
        <c:crossAx val="283224168"/>
        <c:crosses val="autoZero"/>
        <c:auto val="1"/>
        <c:lblAlgn val="ctr"/>
        <c:lblOffset val="100"/>
        <c:noMultiLvlLbl val="0"/>
      </c:catAx>
      <c:valAx>
        <c:axId val="283224168"/>
        <c:scaling>
          <c:orientation val="minMax"/>
          <c:max val="6"/>
        </c:scaling>
        <c:delete val="0"/>
        <c:axPos val="l"/>
        <c:majorGridlines>
          <c:spPr>
            <a:ln w="9525" cap="flat" cmpd="sng" algn="ctr">
              <a:solidFill>
                <a:schemeClr val="bg2">
                  <a:lumMod val="7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accent5"/>
                </a:solidFill>
                <a:latin typeface="CSAIL Ebony Lt" panose="00000400000000000000" pitchFamily="50" charset="0"/>
                <a:ea typeface="+mn-ea"/>
                <a:cs typeface="+mn-cs"/>
              </a:defRPr>
            </a:pPr>
            <a:endParaRPr lang="es-AR"/>
          </a:p>
        </c:txPr>
        <c:crossAx val="283224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0.21789</cdr:x>
      <cdr:y>0.11765</cdr:y>
    </cdr:from>
    <cdr:to>
      <cdr:x>0.27443</cdr:x>
      <cdr:y>0.26961</cdr:y>
    </cdr:to>
    <cdr:sp macro="" textlink="">
      <cdr:nvSpPr>
        <cdr:cNvPr id="2" name="Flecha abajo 1"/>
        <cdr:cNvSpPr/>
      </cdr:nvSpPr>
      <cdr:spPr>
        <a:xfrm xmlns:a="http://schemas.openxmlformats.org/drawingml/2006/main">
          <a:off x="1353730" y="901874"/>
          <a:ext cx="351280" cy="1164920"/>
        </a:xfrm>
        <a:prstGeom xmlns:a="http://schemas.openxmlformats.org/drawingml/2006/main" prst="downArrow">
          <a:avLst>
            <a:gd name="adj1" fmla="val 50000"/>
            <a:gd name="adj2" fmla="val 128652"/>
          </a:avLst>
        </a:prstGeom>
        <a:solidFill xmlns:a="http://schemas.openxmlformats.org/drawingml/2006/main">
          <a:schemeClr val="accent5"/>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s-AR"/>
        </a:p>
      </cdr:txBody>
    </cdr:sp>
  </cdr:relSizeAnchor>
</c:userShapes>
</file>

<file path=ppt/drawings/drawing2.xml><?xml version="1.0" encoding="utf-8"?>
<c:userShapes xmlns:c="http://schemas.openxmlformats.org/drawingml/2006/chart">
  <cdr:relSizeAnchor xmlns:cdr="http://schemas.openxmlformats.org/drawingml/2006/chartDrawing">
    <cdr:from>
      <cdr:x>0.20777</cdr:x>
      <cdr:y>0.3949</cdr:y>
    </cdr:from>
    <cdr:to>
      <cdr:x>0.26431</cdr:x>
      <cdr:y>0.54686</cdr:y>
    </cdr:to>
    <cdr:sp macro="" textlink="">
      <cdr:nvSpPr>
        <cdr:cNvPr id="2" name="Flecha abajo 1"/>
        <cdr:cNvSpPr/>
      </cdr:nvSpPr>
      <cdr:spPr>
        <a:xfrm xmlns:a="http://schemas.openxmlformats.org/drawingml/2006/main">
          <a:off x="1290868" y="3027300"/>
          <a:ext cx="351278" cy="1164915"/>
        </a:xfrm>
        <a:prstGeom xmlns:a="http://schemas.openxmlformats.org/drawingml/2006/main" prst="downArrow">
          <a:avLst>
            <a:gd name="adj1" fmla="val 50000"/>
            <a:gd name="adj2" fmla="val 128652"/>
          </a:avLst>
        </a:prstGeom>
        <a:solidFill xmlns:a="http://schemas.openxmlformats.org/drawingml/2006/main">
          <a:schemeClr val="accent5"/>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s-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s-AR">
              <a:latin typeface="CSAIL Ebony" panose="00000500000000000000" pitchFamily="50" charset="0"/>
            </a:endParaRPr>
          </a:p>
        </p:txBody>
      </p:sp>
      <p:sp>
        <p:nvSpPr>
          <p:cNvPr id="3" name="Marcador de fecha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1FC14D20-AD81-4C05-8491-29D92A6E2C9D}" type="datetimeFigureOut">
              <a:rPr lang="es-AR" smtClean="0">
                <a:latin typeface="CSAIL Ebony" panose="00000500000000000000" pitchFamily="50" charset="0"/>
              </a:rPr>
              <a:t>22/02/2019</a:t>
            </a:fld>
            <a:endParaRPr lang="es-AR">
              <a:latin typeface="CSAIL Ebony" panose="00000500000000000000" pitchFamily="50" charset="0"/>
            </a:endParaRPr>
          </a:p>
        </p:txBody>
      </p:sp>
      <p:sp>
        <p:nvSpPr>
          <p:cNvPr id="4" name="Marcador de pie de página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s-AR">
              <a:latin typeface="CSAIL Ebony" panose="00000500000000000000" pitchFamily="50" charset="0"/>
            </a:endParaRPr>
          </a:p>
        </p:txBody>
      </p:sp>
      <p:sp>
        <p:nvSpPr>
          <p:cNvPr id="5" name="Marcador de número de diapositiva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560C3038-F0F3-4902-93C4-84A37950712B}" type="slidenum">
              <a:rPr lang="es-AR" smtClean="0">
                <a:latin typeface="CSAIL Ebony" panose="00000500000000000000" pitchFamily="50" charset="0"/>
              </a:rPr>
              <a:t>‹Nº›</a:t>
            </a:fld>
            <a:endParaRPr lang="es-AR">
              <a:latin typeface="CSAIL Ebony" panose="00000500000000000000" pitchFamily="50" charset="0"/>
            </a:endParaRPr>
          </a:p>
        </p:txBody>
      </p:sp>
    </p:spTree>
    <p:extLst>
      <p:ext uri="{BB962C8B-B14F-4D97-AF65-F5344CB8AC3E}">
        <p14:creationId xmlns:p14="http://schemas.microsoft.com/office/powerpoint/2010/main" val="3041494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atin typeface="CSAIL Ebony" panose="00000500000000000000" pitchFamily="50" charset="0"/>
              </a:defRPr>
            </a:lvl1pPr>
          </a:lstStyle>
          <a:p>
            <a:endParaRPr lang="es-AR"/>
          </a:p>
        </p:txBody>
      </p:sp>
      <p:sp>
        <p:nvSpPr>
          <p:cNvPr id="3" name="Marcador de fecha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atin typeface="CSAIL Ebony" panose="00000500000000000000" pitchFamily="50" charset="0"/>
              </a:defRPr>
            </a:lvl1pPr>
          </a:lstStyle>
          <a:p>
            <a:fld id="{B5BF7FBA-2818-438D-8921-2ABC61FC7448}" type="datetimeFigureOut">
              <a:rPr lang="es-AR" smtClean="0"/>
              <a:pPr/>
              <a:t>22/02/2019</a:t>
            </a:fld>
            <a:endParaRPr lang="es-AR"/>
          </a:p>
        </p:txBody>
      </p:sp>
      <p:sp>
        <p:nvSpPr>
          <p:cNvPr id="4" name="Marcador de imagen de diapositiva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atin typeface="CSAIL Ebony" panose="00000500000000000000" pitchFamily="50" charset="0"/>
              </a:defRPr>
            </a:lvl1pPr>
          </a:lstStyle>
          <a:p>
            <a:endParaRPr lang="es-AR"/>
          </a:p>
        </p:txBody>
      </p:sp>
      <p:sp>
        <p:nvSpPr>
          <p:cNvPr id="7" name="Marcador de número de diapositiva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atin typeface="CSAIL Ebony" panose="00000500000000000000" pitchFamily="50" charset="0"/>
              </a:defRPr>
            </a:lvl1pPr>
          </a:lstStyle>
          <a:p>
            <a:fld id="{9D5CE0A1-1A2F-4448-9C3B-7FFA7A37B06C}" type="slidenum">
              <a:rPr lang="es-AR" smtClean="0"/>
              <a:pPr/>
              <a:t>‹Nº›</a:t>
            </a:fld>
            <a:endParaRPr lang="es-AR"/>
          </a:p>
        </p:txBody>
      </p:sp>
    </p:spTree>
    <p:extLst>
      <p:ext uri="{BB962C8B-B14F-4D97-AF65-F5344CB8AC3E}">
        <p14:creationId xmlns:p14="http://schemas.microsoft.com/office/powerpoint/2010/main" val="204598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SAIL Ebony" panose="00000500000000000000" pitchFamily="50" charset="0"/>
        <a:ea typeface="+mn-ea"/>
        <a:cs typeface="+mn-cs"/>
      </a:defRPr>
    </a:lvl1pPr>
    <a:lvl2pPr marL="457200" algn="l" defTabSz="914400" rtl="0" eaLnBrk="1" latinLnBrk="0" hangingPunct="1">
      <a:defRPr sz="1200" kern="1200">
        <a:solidFill>
          <a:schemeClr val="tx1"/>
        </a:solidFill>
        <a:latin typeface="CSAIL Ebony" panose="00000500000000000000" pitchFamily="50" charset="0"/>
        <a:ea typeface="+mn-ea"/>
        <a:cs typeface="+mn-cs"/>
      </a:defRPr>
    </a:lvl2pPr>
    <a:lvl3pPr marL="914400" algn="l" defTabSz="914400" rtl="0" eaLnBrk="1" latinLnBrk="0" hangingPunct="1">
      <a:defRPr sz="1200" kern="1200">
        <a:solidFill>
          <a:schemeClr val="tx1"/>
        </a:solidFill>
        <a:latin typeface="CSAIL Ebony" panose="00000500000000000000" pitchFamily="50" charset="0"/>
        <a:ea typeface="+mn-ea"/>
        <a:cs typeface="+mn-cs"/>
      </a:defRPr>
    </a:lvl3pPr>
    <a:lvl4pPr marL="1371600" algn="l" defTabSz="914400" rtl="0" eaLnBrk="1" latinLnBrk="0" hangingPunct="1">
      <a:defRPr sz="1200" kern="1200">
        <a:solidFill>
          <a:schemeClr val="tx1"/>
        </a:solidFill>
        <a:latin typeface="CSAIL Ebony" panose="00000500000000000000" pitchFamily="50" charset="0"/>
        <a:ea typeface="+mn-ea"/>
        <a:cs typeface="+mn-cs"/>
      </a:defRPr>
    </a:lvl4pPr>
    <a:lvl5pPr marL="1828800" algn="l" defTabSz="914400" rtl="0" eaLnBrk="1" latinLnBrk="0" hangingPunct="1">
      <a:defRPr sz="1200" kern="1200">
        <a:solidFill>
          <a:schemeClr val="tx1"/>
        </a:solidFill>
        <a:latin typeface="CSAIL Ebony" panose="00000500000000000000" pitchFamily="50"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99C3B45-A9F1-4040-B80A-037B32CFDBFF}" type="datetimeFigureOut">
              <a:rPr lang="es-AR" smtClean="0"/>
              <a:t>22/02/2019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2836720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99C3B45-A9F1-4040-B80A-037B32CFDBFF}" type="datetimeFigureOut">
              <a:rPr lang="es-AR" smtClean="0"/>
              <a:t>22/02/2019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2330886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99C3B45-A9F1-4040-B80A-037B32CFDBFF}" type="datetimeFigureOut">
              <a:rPr lang="es-AR" smtClean="0"/>
              <a:t>22/02/2019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3709881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99C3B45-A9F1-4040-B80A-037B32CFDBFF}" type="datetimeFigureOut">
              <a:rPr lang="es-AR" smtClean="0"/>
              <a:t>22/02/2019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253270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99C3B45-A9F1-4040-B80A-037B32CFDBFF}" type="datetimeFigureOut">
              <a:rPr lang="es-AR" smtClean="0"/>
              <a:t>22/02/2019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314161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99C3B45-A9F1-4040-B80A-037B32CFDBFF}" type="datetimeFigureOut">
              <a:rPr lang="es-AR" smtClean="0"/>
              <a:t>22/02/2019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1427741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s-ES" smtClean="0"/>
              <a:t>Editar el estilo de texto del patrón</a:t>
            </a:r>
          </a:p>
        </p:txBody>
      </p:sp>
      <p:sp>
        <p:nvSpPr>
          <p:cNvPr id="4" name="Content Placeholder 3"/>
          <p:cNvSpPr>
            <a:spLocks noGrp="1"/>
          </p:cNvSpPr>
          <p:nvPr>
            <p:ph sz="half" idx="2"/>
          </p:nvPr>
        </p:nvSpPr>
        <p:spPr>
          <a:xfrm>
            <a:off x="3023242" y="12024360"/>
            <a:ext cx="18568032" cy="176860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s-ES" smtClean="0"/>
              <a:t>Editar el estilo de texto del patrón</a:t>
            </a:r>
          </a:p>
        </p:txBody>
      </p:sp>
      <p:sp>
        <p:nvSpPr>
          <p:cNvPr id="6" name="Content Placeholder 5"/>
          <p:cNvSpPr>
            <a:spLocks noGrp="1"/>
          </p:cNvSpPr>
          <p:nvPr>
            <p:ph sz="quarter" idx="4"/>
          </p:nvPr>
        </p:nvSpPr>
        <p:spPr>
          <a:xfrm>
            <a:off x="22219922" y="12024360"/>
            <a:ext cx="18659477" cy="176860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99C3B45-A9F1-4040-B80A-037B32CFDBFF}" type="datetimeFigureOut">
              <a:rPr lang="es-AR" smtClean="0"/>
              <a:t>22/02/2019</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2673058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99C3B45-A9F1-4040-B80A-037B32CFDBFF}" type="datetimeFigureOut">
              <a:rPr lang="es-AR" smtClean="0"/>
              <a:t>22/02/2019</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846712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9C3B45-A9F1-4040-B80A-037B32CFDBFF}" type="datetimeFigureOut">
              <a:rPr lang="es-AR" smtClean="0"/>
              <a:t>22/02/2019</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422666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99C3B45-A9F1-4040-B80A-037B32CFDBFF}" type="datetimeFigureOut">
              <a:rPr lang="es-AR" smtClean="0"/>
              <a:t>22/02/2019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3932806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99C3B45-A9F1-4040-B80A-037B32CFDBFF}" type="datetimeFigureOut">
              <a:rPr lang="es-AR" smtClean="0"/>
              <a:t>22/02/2019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B66E2D8-A95F-45C3-8116-4E67342C0CE6}" type="slidenum">
              <a:rPr lang="es-AR" smtClean="0"/>
              <a:t>‹Nº›</a:t>
            </a:fld>
            <a:endParaRPr lang="es-AR"/>
          </a:p>
        </p:txBody>
      </p:sp>
    </p:spTree>
    <p:extLst>
      <p:ext uri="{BB962C8B-B14F-4D97-AF65-F5344CB8AC3E}">
        <p14:creationId xmlns:p14="http://schemas.microsoft.com/office/powerpoint/2010/main" val="2568632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latin typeface="CSAIL Ebony" panose="00000500000000000000" pitchFamily="50" charset="0"/>
              </a:defRPr>
            </a:lvl1pPr>
          </a:lstStyle>
          <a:p>
            <a:fld id="{B99C3B45-A9F1-4040-B80A-037B32CFDBFF}" type="datetimeFigureOut">
              <a:rPr lang="es-AR" smtClean="0"/>
              <a:pPr/>
              <a:t>22/02/2019</a:t>
            </a:fld>
            <a:endParaRPr lang="es-AR"/>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latin typeface="CSAIL Ebony" panose="00000500000000000000" pitchFamily="50" charset="0"/>
              </a:defRPr>
            </a:lvl1pPr>
          </a:lstStyle>
          <a:p>
            <a:endParaRPr lang="es-AR"/>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latin typeface="CSAIL Ebony" panose="00000500000000000000" pitchFamily="50" charset="0"/>
              </a:defRPr>
            </a:lvl1pPr>
          </a:lstStyle>
          <a:p>
            <a:fld id="{4B66E2D8-A95F-45C3-8116-4E67342C0CE6}" type="slidenum">
              <a:rPr lang="es-AR" smtClean="0"/>
              <a:pPr/>
              <a:t>‹Nº›</a:t>
            </a:fld>
            <a:endParaRPr lang="es-AR"/>
          </a:p>
        </p:txBody>
      </p:sp>
    </p:spTree>
    <p:extLst>
      <p:ext uri="{BB962C8B-B14F-4D97-AF65-F5344CB8AC3E}">
        <p14:creationId xmlns:p14="http://schemas.microsoft.com/office/powerpoint/2010/main" val="18811263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CSAIL Ebony Th" panose="00000300000000000000" pitchFamily="50" charset="0"/>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CSAIL Ebony" panose="00000500000000000000" pitchFamily="50" charset="0"/>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CSAIL Ebony" panose="00000500000000000000" pitchFamily="50" charset="0"/>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CSAIL Ebony" panose="00000500000000000000" pitchFamily="50" charset="0"/>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CSAIL Ebony" panose="00000500000000000000" pitchFamily="50" charset="0"/>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CSAIL Ebony" panose="00000500000000000000" pitchFamily="50" charset="0"/>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 name="CuadroTexto 79"/>
          <p:cNvSpPr txBox="1"/>
          <p:nvPr/>
        </p:nvSpPr>
        <p:spPr>
          <a:xfrm>
            <a:off x="15240000" y="4572000"/>
            <a:ext cx="13411200" cy="9601200"/>
          </a:xfrm>
          <a:prstGeom prst="rect">
            <a:avLst/>
          </a:prstGeom>
          <a:solidFill>
            <a:srgbClr val="EBEBEB"/>
          </a:solidFill>
        </p:spPr>
        <p:txBody>
          <a:bodyPr wrap="square" lIns="457200" tIns="304800" rIns="457200" bIns="609600" rtlCol="0" anchor="t">
            <a:noAutofit/>
          </a:bodyPr>
          <a:lstStyle/>
          <a:p>
            <a:pPr>
              <a:lnSpc>
                <a:spcPct val="113000"/>
              </a:lnSpc>
            </a:pPr>
            <a:r>
              <a:rPr lang="en-US" sz="6000" b="1">
                <a:solidFill>
                  <a:schemeClr val="accent5"/>
                </a:solidFill>
                <a:latin typeface="CSAIL Ebony" panose="00000500000000000000" pitchFamily="50" charset="0"/>
              </a:rPr>
              <a:t>Let your poster breathe</a:t>
            </a:r>
          </a:p>
          <a:p>
            <a:pPr>
              <a:lnSpc>
                <a:spcPct val="113000"/>
              </a:lnSpc>
              <a:spcBef>
                <a:spcPts val="1500"/>
              </a:spcBef>
            </a:pPr>
            <a:r>
              <a:rPr lang="en-US" sz="3600" b="1">
                <a:solidFill>
                  <a:schemeClr val="accent5"/>
                </a:solidFill>
                <a:latin typeface="CSAIL Ebony" panose="00000500000000000000" pitchFamily="50" charset="0"/>
              </a:rPr>
              <a:t>Designing your poster, don’t be afraid of white or negative space, if you fill every inch your poster will look clutter and will be hard for viewers to take in. In fact as much of 40% of your poster should be blank. Use this space strategically to draw attention to your messages.</a:t>
            </a:r>
          </a:p>
        </p:txBody>
      </p:sp>
      <p:sp>
        <p:nvSpPr>
          <p:cNvPr id="79" name="CuadroTexto 78"/>
          <p:cNvSpPr txBox="1"/>
          <p:nvPr/>
        </p:nvSpPr>
        <p:spPr>
          <a:xfrm>
            <a:off x="29565600" y="4617151"/>
            <a:ext cx="13414248" cy="9556050"/>
          </a:xfrm>
          <a:prstGeom prst="rect">
            <a:avLst/>
          </a:prstGeom>
          <a:solidFill>
            <a:srgbClr val="EBEBEB"/>
          </a:solidFill>
        </p:spPr>
        <p:txBody>
          <a:bodyPr wrap="square" lIns="457200" tIns="304800" rIns="457200" bIns="609600" rtlCol="0" anchor="t">
            <a:noAutofit/>
          </a:bodyPr>
          <a:lstStyle/>
          <a:p>
            <a:pPr>
              <a:lnSpc>
                <a:spcPct val="113000"/>
              </a:lnSpc>
            </a:pPr>
            <a:r>
              <a:rPr lang="en-US" sz="6000" b="1">
                <a:solidFill>
                  <a:schemeClr val="accent5"/>
                </a:solidFill>
                <a:latin typeface="CSAIL Ebony" panose="00000500000000000000" pitchFamily="50" charset="0"/>
              </a:rPr>
              <a:t>Size matters</a:t>
            </a:r>
          </a:p>
          <a:p>
            <a:pPr>
              <a:lnSpc>
                <a:spcPct val="113000"/>
              </a:lnSpc>
              <a:spcBef>
                <a:spcPts val="1500"/>
              </a:spcBef>
            </a:pPr>
            <a:r>
              <a:rPr lang="en-US" sz="3600" b="1">
                <a:solidFill>
                  <a:schemeClr val="accent5"/>
                </a:solidFill>
                <a:latin typeface="CSAIL Ebony" panose="00000500000000000000" pitchFamily="50" charset="0"/>
              </a:rPr>
              <a:t>Even if your poster looks great and includes the right level of information if the text is too small will annoy visitors and drive away your audience. A good rule of thumb is to have everything visible from 6 feet away and nothing smaller than 24 points. This is 36 pt on 48 pt.</a:t>
            </a:r>
          </a:p>
        </p:txBody>
      </p:sp>
      <p:sp>
        <p:nvSpPr>
          <p:cNvPr id="78" name="CuadroTexto 77"/>
          <p:cNvSpPr txBox="1"/>
          <p:nvPr/>
        </p:nvSpPr>
        <p:spPr>
          <a:xfrm>
            <a:off x="29567124" y="15080072"/>
            <a:ext cx="13411200" cy="16923928"/>
          </a:xfrm>
          <a:prstGeom prst="rect">
            <a:avLst/>
          </a:prstGeom>
          <a:solidFill>
            <a:srgbClr val="EBEBEB"/>
          </a:solidFill>
        </p:spPr>
        <p:txBody>
          <a:bodyPr wrap="square" lIns="457200" tIns="304800" rIns="457200" bIns="609600" rtlCol="0" anchor="t">
            <a:noAutofit/>
          </a:bodyPr>
          <a:lstStyle/>
          <a:p>
            <a:pPr>
              <a:lnSpc>
                <a:spcPct val="113000"/>
              </a:lnSpc>
            </a:pPr>
            <a:r>
              <a:rPr lang="en-US" sz="6000" b="1">
                <a:solidFill>
                  <a:schemeClr val="accent5"/>
                </a:solidFill>
                <a:latin typeface="CSAIL Ebony" panose="00000500000000000000" pitchFamily="50" charset="0"/>
              </a:rPr>
              <a:t>Re-figure your figures</a:t>
            </a:r>
          </a:p>
          <a:p>
            <a:pPr>
              <a:lnSpc>
                <a:spcPct val="113000"/>
              </a:lnSpc>
              <a:spcBef>
                <a:spcPts val="1500"/>
              </a:spcBef>
            </a:pPr>
            <a:r>
              <a:rPr lang="en-US" sz="3600" b="1">
                <a:solidFill>
                  <a:schemeClr val="accent5"/>
                </a:solidFill>
                <a:latin typeface="CSAIL Ebony" panose="00000500000000000000" pitchFamily="50" charset="0"/>
              </a:rPr>
              <a:t>Don’t assume that a standard figure can be simply be slapped onto your poster, simplify your graphs and provide titles and even arrows to help your fellow readers along.</a:t>
            </a:r>
            <a:endParaRPr lang="en-US" sz="3600" i="1">
              <a:solidFill>
                <a:schemeClr val="accent5"/>
              </a:solidFill>
              <a:latin typeface="CSAIL Ebony Lt" panose="00000400000000000000" pitchFamily="50" charset="0"/>
            </a:endParaRPr>
          </a:p>
        </p:txBody>
      </p:sp>
      <p:sp>
        <p:nvSpPr>
          <p:cNvPr id="77" name="CuadroTexto 76"/>
          <p:cNvSpPr txBox="1"/>
          <p:nvPr/>
        </p:nvSpPr>
        <p:spPr>
          <a:xfrm>
            <a:off x="15240001" y="15131454"/>
            <a:ext cx="13411200" cy="16872545"/>
          </a:xfrm>
          <a:prstGeom prst="rect">
            <a:avLst/>
          </a:prstGeom>
          <a:solidFill>
            <a:srgbClr val="EBEBEB"/>
          </a:solidFill>
        </p:spPr>
        <p:txBody>
          <a:bodyPr wrap="square" lIns="457200" tIns="304800" rIns="457200" bIns="609600" rtlCol="0" anchor="t">
            <a:noAutofit/>
          </a:bodyPr>
          <a:lstStyle/>
          <a:p>
            <a:pPr>
              <a:lnSpc>
                <a:spcPct val="113000"/>
              </a:lnSpc>
            </a:pPr>
            <a:r>
              <a:rPr lang="en-US" sz="6000" b="1">
                <a:solidFill>
                  <a:schemeClr val="accent5"/>
                </a:solidFill>
                <a:latin typeface="CSAIL Ebony" panose="00000500000000000000" pitchFamily="50" charset="0"/>
              </a:rPr>
              <a:t>Choose the right color palette</a:t>
            </a:r>
          </a:p>
          <a:p>
            <a:pPr>
              <a:lnSpc>
                <a:spcPct val="113000"/>
              </a:lnSpc>
              <a:spcBef>
                <a:spcPts val="1500"/>
              </a:spcBef>
            </a:pPr>
            <a:r>
              <a:rPr lang="en-US" sz="3600" b="1">
                <a:solidFill>
                  <a:schemeClr val="accent5"/>
                </a:solidFill>
                <a:latin typeface="CSAIL Ebony" panose="00000500000000000000" pitchFamily="50" charset="0"/>
              </a:rPr>
              <a:t>Color can really liven up your poster but please be selective.</a:t>
            </a:r>
          </a:p>
          <a:p>
            <a:pPr marL="395807" indent="-395807">
              <a:lnSpc>
                <a:spcPct val="113000"/>
              </a:lnSpc>
              <a:spcBef>
                <a:spcPts val="4600"/>
              </a:spcBef>
              <a:buFont typeface="Arial" panose="020B0604020202020204" pitchFamily="34" charset="0"/>
              <a:buChar char="•"/>
            </a:pPr>
            <a:r>
              <a:rPr lang="en-US" sz="3600">
                <a:solidFill>
                  <a:schemeClr val="accent5"/>
                </a:solidFill>
                <a:latin typeface="CSAIL Ebony Lt" panose="00000400000000000000" pitchFamily="50" charset="0"/>
              </a:rPr>
              <a:t>Only use three defined colors</a:t>
            </a:r>
          </a:p>
          <a:p>
            <a:pPr marL="395807" indent="-395807">
              <a:lnSpc>
                <a:spcPct val="113000"/>
              </a:lnSpc>
              <a:buFont typeface="Arial" panose="020B0604020202020204" pitchFamily="34" charset="0"/>
              <a:buChar char="•"/>
            </a:pPr>
            <a:r>
              <a:rPr lang="en-US" sz="3600">
                <a:solidFill>
                  <a:schemeClr val="accent5"/>
                </a:solidFill>
                <a:latin typeface="CSAIL Ebony Lt" panose="00000400000000000000" pitchFamily="50" charset="0"/>
              </a:rPr>
              <a:t>Avoid those that are too bright or print poorly</a:t>
            </a:r>
          </a:p>
          <a:p>
            <a:pPr marL="395807" indent="-395807">
              <a:lnSpc>
                <a:spcPct val="113000"/>
              </a:lnSpc>
              <a:buFont typeface="Arial" panose="020B0604020202020204" pitchFamily="34" charset="0"/>
              <a:buChar char="•"/>
            </a:pPr>
            <a:r>
              <a:rPr lang="en-US" sz="3600">
                <a:solidFill>
                  <a:schemeClr val="accent5"/>
                </a:solidFill>
                <a:latin typeface="CSAIL Ebony Lt" panose="00000400000000000000" pitchFamily="50" charset="0"/>
              </a:rPr>
              <a:t>Don’t use patterns</a:t>
            </a:r>
          </a:p>
          <a:p>
            <a:pPr marL="395807" indent="-395807">
              <a:lnSpc>
                <a:spcPct val="113000"/>
              </a:lnSpc>
              <a:buFont typeface="Arial" panose="020B0604020202020204" pitchFamily="34" charset="0"/>
              <a:buChar char="•"/>
            </a:pPr>
            <a:r>
              <a:rPr lang="en-US" sz="3600">
                <a:solidFill>
                  <a:schemeClr val="accent5"/>
                </a:solidFill>
                <a:latin typeface="CSAIL Ebony Lt" panose="00000400000000000000" pitchFamily="50" charset="0"/>
              </a:rPr>
              <a:t>Don’t use dark colors for the background</a:t>
            </a:r>
          </a:p>
          <a:p>
            <a:pPr>
              <a:lnSpc>
                <a:spcPct val="113000"/>
              </a:lnSpc>
            </a:pPr>
            <a:r>
              <a:rPr lang="en-US" sz="3600" i="1">
                <a:solidFill>
                  <a:schemeClr val="accent5"/>
                </a:solidFill>
                <a:latin typeface="CSAIL Ebony Lt" panose="00000400000000000000" pitchFamily="50" charset="0"/>
              </a:rPr>
              <a:t>These could be distracting, hard on eye and they could make your figures look bad. Keep it simple, while it is the easiest to work with and the cheapest to print.</a:t>
            </a:r>
          </a:p>
        </p:txBody>
      </p:sp>
      <p:sp>
        <p:nvSpPr>
          <p:cNvPr id="76" name="CuadroTexto 75"/>
          <p:cNvSpPr txBox="1"/>
          <p:nvPr/>
        </p:nvSpPr>
        <p:spPr>
          <a:xfrm>
            <a:off x="914400" y="15087601"/>
            <a:ext cx="13414248" cy="16916400"/>
          </a:xfrm>
          <a:prstGeom prst="rect">
            <a:avLst/>
          </a:prstGeom>
          <a:solidFill>
            <a:srgbClr val="EBEBEB"/>
          </a:solidFill>
        </p:spPr>
        <p:txBody>
          <a:bodyPr wrap="square" lIns="457200" tIns="304800" rIns="457200" bIns="609600" rtlCol="0" anchor="t">
            <a:noAutofit/>
          </a:bodyPr>
          <a:lstStyle/>
          <a:p>
            <a:pPr>
              <a:lnSpc>
                <a:spcPct val="113000"/>
              </a:lnSpc>
            </a:pPr>
            <a:r>
              <a:rPr lang="en-US" sz="6000" b="1">
                <a:solidFill>
                  <a:schemeClr val="accent5"/>
                </a:solidFill>
                <a:latin typeface="CSAIL Ebony" panose="00000500000000000000" pitchFamily="50" charset="0"/>
              </a:rPr>
              <a:t>Tell a story</a:t>
            </a:r>
          </a:p>
          <a:p>
            <a:pPr>
              <a:lnSpc>
                <a:spcPct val="113000"/>
              </a:lnSpc>
              <a:spcBef>
                <a:spcPts val="1500"/>
              </a:spcBef>
            </a:pPr>
            <a:r>
              <a:rPr lang="en-US" sz="3600" b="1">
                <a:solidFill>
                  <a:schemeClr val="accent5"/>
                </a:solidFill>
                <a:latin typeface="CSAIL Ebony" panose="00000500000000000000" pitchFamily="50" charset="0"/>
              </a:rPr>
              <a:t>Structure is so important to a poster as it is to a paper. </a:t>
            </a:r>
          </a:p>
          <a:p>
            <a:pPr>
              <a:lnSpc>
                <a:spcPct val="113000"/>
              </a:lnSpc>
            </a:pPr>
            <a:r>
              <a:rPr lang="en-US" sz="3600" b="1">
                <a:solidFill>
                  <a:schemeClr val="accent5"/>
                </a:solidFill>
                <a:latin typeface="CSAIL Ebony" panose="00000500000000000000" pitchFamily="50" charset="0"/>
              </a:rPr>
              <a:t>Present your ideas with a logical order with your poster layout facilitating this organizations.</a:t>
            </a:r>
          </a:p>
          <a:p>
            <a:pPr>
              <a:lnSpc>
                <a:spcPct val="113000"/>
              </a:lnSpc>
              <a:spcBef>
                <a:spcPts val="4600"/>
              </a:spcBef>
            </a:pPr>
            <a:r>
              <a:rPr lang="en-US" sz="3600">
                <a:solidFill>
                  <a:schemeClr val="accent5"/>
                </a:solidFill>
                <a:latin typeface="CSAIL Ebony Lt" panose="00000400000000000000" pitchFamily="50" charset="0"/>
              </a:rPr>
              <a:t>One popular option is to split a horizontally oriented poster into three columns, regardless of the pattern you choose, make sure is clear to readers where the start and end.</a:t>
            </a:r>
          </a:p>
        </p:txBody>
      </p:sp>
      <p:sp>
        <p:nvSpPr>
          <p:cNvPr id="3" name="CuadroTexto 2"/>
          <p:cNvSpPr txBox="1"/>
          <p:nvPr/>
        </p:nvSpPr>
        <p:spPr>
          <a:xfrm>
            <a:off x="838200" y="533400"/>
            <a:ext cx="27813000" cy="3077765"/>
          </a:xfrm>
          <a:prstGeom prst="rect">
            <a:avLst/>
          </a:prstGeom>
          <a:noFill/>
        </p:spPr>
        <p:txBody>
          <a:bodyPr wrap="none" rtlCol="0">
            <a:noAutofit/>
          </a:bodyPr>
          <a:lstStyle/>
          <a:p>
            <a:r>
              <a:rPr lang="en-US" sz="14400" b="1" smtClean="0">
                <a:solidFill>
                  <a:srgbClr val="C54C00"/>
                </a:solidFill>
                <a:latin typeface="CSAIL Ebony" panose="00000500000000000000" pitchFamily="50" charset="0"/>
              </a:rPr>
              <a:t>Think a concise, interesting title</a:t>
            </a:r>
            <a:endParaRPr lang="es-AR" sz="14400" b="1">
              <a:solidFill>
                <a:srgbClr val="C54C00"/>
              </a:solidFill>
              <a:latin typeface="CSAIL Ebony" panose="00000500000000000000" pitchFamily="50" charset="0"/>
            </a:endParaRPr>
          </a:p>
        </p:txBody>
      </p:sp>
      <p:sp>
        <p:nvSpPr>
          <p:cNvPr id="6" name="CuadroTexto 5"/>
          <p:cNvSpPr txBox="1"/>
          <p:nvPr/>
        </p:nvSpPr>
        <p:spPr>
          <a:xfrm>
            <a:off x="914400" y="2667000"/>
            <a:ext cx="22395037" cy="1183675"/>
          </a:xfrm>
          <a:prstGeom prst="rect">
            <a:avLst/>
          </a:prstGeom>
          <a:noFill/>
        </p:spPr>
        <p:txBody>
          <a:bodyPr wrap="square" rtlCol="0" anchor="b">
            <a:noAutofit/>
          </a:bodyPr>
          <a:lstStyle/>
          <a:p>
            <a:pPr>
              <a:lnSpc>
                <a:spcPct val="113000"/>
              </a:lnSpc>
            </a:pPr>
            <a:r>
              <a:rPr lang="en-US" sz="3600" b="1">
                <a:solidFill>
                  <a:schemeClr val="accent5"/>
                </a:solidFill>
                <a:latin typeface="CSAIL Ebony" panose="00000500000000000000" pitchFamily="50" charset="0"/>
              </a:rPr>
              <a:t>Many conference attendees scan the poster’s section title to find the presentations they don’t want to miss.</a:t>
            </a:r>
          </a:p>
        </p:txBody>
      </p:sp>
      <p:sp>
        <p:nvSpPr>
          <p:cNvPr id="21" name="Rectángulo 20"/>
          <p:cNvSpPr/>
          <p:nvPr/>
        </p:nvSpPr>
        <p:spPr>
          <a:xfrm>
            <a:off x="1371601" y="21533257"/>
            <a:ext cx="12496800" cy="10013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9677"/>
          </a:p>
        </p:txBody>
      </p:sp>
      <p:sp>
        <p:nvSpPr>
          <p:cNvPr id="13" name="Rectángulo 12"/>
          <p:cNvSpPr/>
          <p:nvPr/>
        </p:nvSpPr>
        <p:spPr>
          <a:xfrm>
            <a:off x="1752600" y="21869400"/>
            <a:ext cx="11734800" cy="2133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a:latin typeface="CSAIL Ebony" panose="00000500000000000000" pitchFamily="50" charset="0"/>
              </a:rPr>
              <a:t>Short Title</a:t>
            </a:r>
            <a:endParaRPr lang="es-AR" sz="6000" b="1">
              <a:latin typeface="CSAIL Ebony" panose="00000500000000000000" pitchFamily="50" charset="0"/>
            </a:endParaRPr>
          </a:p>
        </p:txBody>
      </p:sp>
      <p:sp>
        <p:nvSpPr>
          <p:cNvPr id="14" name="Rectángulo 13"/>
          <p:cNvSpPr/>
          <p:nvPr/>
        </p:nvSpPr>
        <p:spPr>
          <a:xfrm>
            <a:off x="1752600" y="24384000"/>
            <a:ext cx="3657599" cy="3200400"/>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800">
                <a:latin typeface="CSAIL Ebony" panose="00000500000000000000" pitchFamily="50" charset="0"/>
              </a:rPr>
              <a:t>1</a:t>
            </a:r>
            <a:endParaRPr lang="es-AR" sz="10800">
              <a:latin typeface="CSAIL Ebony" panose="00000500000000000000" pitchFamily="50" charset="0"/>
            </a:endParaRPr>
          </a:p>
        </p:txBody>
      </p:sp>
      <p:sp>
        <p:nvSpPr>
          <p:cNvPr id="15" name="Rectángulo 14"/>
          <p:cNvSpPr/>
          <p:nvPr/>
        </p:nvSpPr>
        <p:spPr>
          <a:xfrm>
            <a:off x="1752600" y="27979817"/>
            <a:ext cx="3657599" cy="3185983"/>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200">
                <a:latin typeface="CSAIL Ebony" panose="00000500000000000000" pitchFamily="50" charset="0"/>
              </a:rPr>
              <a:t>2</a:t>
            </a:r>
            <a:endParaRPr lang="es-AR" sz="11200">
              <a:latin typeface="CSAIL Ebony" panose="00000500000000000000" pitchFamily="50" charset="0"/>
            </a:endParaRPr>
          </a:p>
        </p:txBody>
      </p:sp>
      <p:sp>
        <p:nvSpPr>
          <p:cNvPr id="16" name="Rectángulo 15"/>
          <p:cNvSpPr/>
          <p:nvPr/>
        </p:nvSpPr>
        <p:spPr>
          <a:xfrm>
            <a:off x="5791200" y="24384000"/>
            <a:ext cx="3657599" cy="3200400"/>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800">
                <a:latin typeface="CSAIL Ebony" panose="00000500000000000000" pitchFamily="50" charset="0"/>
              </a:rPr>
              <a:t>3</a:t>
            </a:r>
            <a:endParaRPr lang="es-AR" sz="10800">
              <a:latin typeface="CSAIL Ebony" panose="00000500000000000000" pitchFamily="50" charset="0"/>
            </a:endParaRPr>
          </a:p>
        </p:txBody>
      </p:sp>
      <p:sp>
        <p:nvSpPr>
          <p:cNvPr id="17" name="Rectángulo 16"/>
          <p:cNvSpPr/>
          <p:nvPr/>
        </p:nvSpPr>
        <p:spPr>
          <a:xfrm>
            <a:off x="5791200" y="27979817"/>
            <a:ext cx="3657599" cy="3185983"/>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200">
                <a:latin typeface="CSAIL Ebony" panose="00000500000000000000" pitchFamily="50" charset="0"/>
              </a:rPr>
              <a:t>4</a:t>
            </a:r>
            <a:endParaRPr lang="es-AR" sz="11200">
              <a:latin typeface="CSAIL Ebony" panose="00000500000000000000" pitchFamily="50" charset="0"/>
            </a:endParaRPr>
          </a:p>
        </p:txBody>
      </p:sp>
      <p:sp>
        <p:nvSpPr>
          <p:cNvPr id="18" name="Rectángulo 17"/>
          <p:cNvSpPr/>
          <p:nvPr/>
        </p:nvSpPr>
        <p:spPr>
          <a:xfrm>
            <a:off x="9829800" y="24384000"/>
            <a:ext cx="3657600" cy="3200400"/>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800">
                <a:latin typeface="CSAIL Ebony" panose="00000500000000000000" pitchFamily="50" charset="0"/>
              </a:rPr>
              <a:t>5</a:t>
            </a:r>
            <a:endParaRPr lang="es-AR" sz="10800">
              <a:latin typeface="CSAIL Ebony" panose="00000500000000000000" pitchFamily="50" charset="0"/>
            </a:endParaRPr>
          </a:p>
        </p:txBody>
      </p:sp>
      <p:sp>
        <p:nvSpPr>
          <p:cNvPr id="19" name="Rectángulo 18"/>
          <p:cNvSpPr/>
          <p:nvPr/>
        </p:nvSpPr>
        <p:spPr>
          <a:xfrm>
            <a:off x="9829800" y="27981877"/>
            <a:ext cx="3657600" cy="3183924"/>
          </a:xfrm>
          <a:prstGeom prst="rect">
            <a:avLst/>
          </a:prstGeom>
          <a:solidFill>
            <a:srgbClr val="ADA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200">
                <a:latin typeface="CSAIL Ebony" panose="00000500000000000000" pitchFamily="50" charset="0"/>
              </a:rPr>
              <a:t>6</a:t>
            </a:r>
            <a:endParaRPr lang="es-AR" sz="11200">
              <a:latin typeface="CSAIL Ebony" panose="00000500000000000000" pitchFamily="50" charset="0"/>
            </a:endParaRPr>
          </a:p>
        </p:txBody>
      </p:sp>
      <p:sp>
        <p:nvSpPr>
          <p:cNvPr id="20" name="Forma libre 19"/>
          <p:cNvSpPr/>
          <p:nvPr/>
        </p:nvSpPr>
        <p:spPr>
          <a:xfrm>
            <a:off x="3581400" y="27133894"/>
            <a:ext cx="8077200" cy="1441106"/>
          </a:xfrm>
          <a:custGeom>
            <a:avLst/>
            <a:gdLst>
              <a:gd name="connsiteX0" fmla="*/ 0 w 9245600"/>
              <a:gd name="connsiteY0" fmla="*/ 130629 h 1175657"/>
              <a:gd name="connsiteX1" fmla="*/ 0 w 9245600"/>
              <a:gd name="connsiteY1" fmla="*/ 1103086 h 1175657"/>
              <a:gd name="connsiteX2" fmla="*/ 4644572 w 9245600"/>
              <a:gd name="connsiteY2" fmla="*/ 58057 h 1175657"/>
              <a:gd name="connsiteX3" fmla="*/ 4644572 w 9245600"/>
              <a:gd name="connsiteY3" fmla="*/ 1088571 h 1175657"/>
              <a:gd name="connsiteX4" fmla="*/ 9245600 w 9245600"/>
              <a:gd name="connsiteY4" fmla="*/ 0 h 1175657"/>
              <a:gd name="connsiteX5" fmla="*/ 9245600 w 9245600"/>
              <a:gd name="connsiteY5" fmla="*/ 1175657 h 1175657"/>
              <a:gd name="connsiteX6" fmla="*/ 9245600 w 9245600"/>
              <a:gd name="connsiteY6" fmla="*/ 1175657 h 1175657"/>
              <a:gd name="connsiteX0" fmla="*/ 0 w 9245600"/>
              <a:gd name="connsiteY0" fmla="*/ 130629 h 1219199"/>
              <a:gd name="connsiteX1" fmla="*/ 0 w 9245600"/>
              <a:gd name="connsiteY1" fmla="*/ 1103086 h 1219199"/>
              <a:gd name="connsiteX2" fmla="*/ 4644572 w 9245600"/>
              <a:gd name="connsiteY2" fmla="*/ 58057 h 1219199"/>
              <a:gd name="connsiteX3" fmla="*/ 4644572 w 9245600"/>
              <a:gd name="connsiteY3" fmla="*/ 1088571 h 1219199"/>
              <a:gd name="connsiteX4" fmla="*/ 9245600 w 9245600"/>
              <a:gd name="connsiteY4" fmla="*/ 0 h 1219199"/>
              <a:gd name="connsiteX5" fmla="*/ 9245600 w 9245600"/>
              <a:gd name="connsiteY5" fmla="*/ 1175657 h 1219199"/>
              <a:gd name="connsiteX6" fmla="*/ 9245600 w 9245600"/>
              <a:gd name="connsiteY6" fmla="*/ 1219199 h 1219199"/>
              <a:gd name="connsiteX0" fmla="*/ 0 w 9245600"/>
              <a:gd name="connsiteY0" fmla="*/ 130629 h 1320799"/>
              <a:gd name="connsiteX1" fmla="*/ 0 w 9245600"/>
              <a:gd name="connsiteY1" fmla="*/ 1103086 h 1320799"/>
              <a:gd name="connsiteX2" fmla="*/ 4644572 w 9245600"/>
              <a:gd name="connsiteY2" fmla="*/ 58057 h 1320799"/>
              <a:gd name="connsiteX3" fmla="*/ 4644572 w 9245600"/>
              <a:gd name="connsiteY3" fmla="*/ 1088571 h 1320799"/>
              <a:gd name="connsiteX4" fmla="*/ 9245600 w 9245600"/>
              <a:gd name="connsiteY4" fmla="*/ 0 h 1320799"/>
              <a:gd name="connsiteX5" fmla="*/ 9245600 w 9245600"/>
              <a:gd name="connsiteY5" fmla="*/ 1175657 h 1320799"/>
              <a:gd name="connsiteX6" fmla="*/ 9245600 w 9245600"/>
              <a:gd name="connsiteY6" fmla="*/ 1320799 h 1320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245600" h="1320799">
                <a:moveTo>
                  <a:pt x="0" y="130629"/>
                </a:moveTo>
                <a:lnTo>
                  <a:pt x="0" y="1103086"/>
                </a:lnTo>
                <a:lnTo>
                  <a:pt x="4644572" y="58057"/>
                </a:lnTo>
                <a:lnTo>
                  <a:pt x="4644572" y="1088571"/>
                </a:lnTo>
                <a:lnTo>
                  <a:pt x="9245600" y="0"/>
                </a:lnTo>
                <a:lnTo>
                  <a:pt x="9245600" y="1175657"/>
                </a:lnTo>
                <a:lnTo>
                  <a:pt x="9245600" y="1320799"/>
                </a:lnTo>
              </a:path>
            </a:pathLst>
          </a:custGeom>
          <a:noFill/>
          <a:ln w="82550">
            <a:solidFill>
              <a:schemeClr val="accent5"/>
            </a:solidFill>
            <a:prstDash val="sysDash"/>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9677"/>
          </a:p>
        </p:txBody>
      </p:sp>
      <p:grpSp>
        <p:nvGrpSpPr>
          <p:cNvPr id="42" name="Grupo 41"/>
          <p:cNvGrpSpPr/>
          <p:nvPr/>
        </p:nvGrpSpPr>
        <p:grpSpPr>
          <a:xfrm>
            <a:off x="38258282" y="916231"/>
            <a:ext cx="4718518" cy="2742665"/>
            <a:chOff x="22650450" y="1684338"/>
            <a:chExt cx="5030788" cy="2924174"/>
          </a:xfrm>
        </p:grpSpPr>
        <p:sp>
          <p:nvSpPr>
            <p:cNvPr id="35" name="Freeform 12"/>
            <p:cNvSpPr>
              <a:spLocks/>
            </p:cNvSpPr>
            <p:nvPr/>
          </p:nvSpPr>
          <p:spPr bwMode="auto">
            <a:xfrm>
              <a:off x="24142700" y="1684338"/>
              <a:ext cx="563563" cy="627062"/>
            </a:xfrm>
            <a:custGeom>
              <a:avLst/>
              <a:gdLst>
                <a:gd name="T0" fmla="*/ 0 w 343"/>
                <a:gd name="T1" fmla="*/ 0 h 383"/>
                <a:gd name="T2" fmla="*/ 343 w 343"/>
                <a:gd name="T3" fmla="*/ 0 h 383"/>
                <a:gd name="T4" fmla="*/ 343 w 343"/>
                <a:gd name="T5" fmla="*/ 108 h 383"/>
                <a:gd name="T6" fmla="*/ 238 w 343"/>
                <a:gd name="T7" fmla="*/ 108 h 383"/>
                <a:gd name="T8" fmla="*/ 238 w 343"/>
                <a:gd name="T9" fmla="*/ 383 h 383"/>
                <a:gd name="T10" fmla="*/ 106 w 343"/>
                <a:gd name="T11" fmla="*/ 383 h 383"/>
                <a:gd name="T12" fmla="*/ 106 w 343"/>
                <a:gd name="T13" fmla="*/ 108 h 383"/>
                <a:gd name="T14" fmla="*/ 0 w 343"/>
                <a:gd name="T15" fmla="*/ 108 h 383"/>
                <a:gd name="T16" fmla="*/ 0 w 343"/>
                <a:gd name="T17"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3" h="383">
                  <a:moveTo>
                    <a:pt x="0" y="0"/>
                  </a:moveTo>
                  <a:lnTo>
                    <a:pt x="343" y="0"/>
                  </a:lnTo>
                  <a:lnTo>
                    <a:pt x="343" y="108"/>
                  </a:lnTo>
                  <a:lnTo>
                    <a:pt x="238" y="108"/>
                  </a:lnTo>
                  <a:lnTo>
                    <a:pt x="238" y="383"/>
                  </a:lnTo>
                  <a:lnTo>
                    <a:pt x="106" y="383"/>
                  </a:lnTo>
                  <a:lnTo>
                    <a:pt x="106" y="108"/>
                  </a:lnTo>
                  <a:lnTo>
                    <a:pt x="0" y="108"/>
                  </a:lnTo>
                  <a:lnTo>
                    <a:pt x="0" y="0"/>
                  </a:lnTo>
                  <a:close/>
                </a:path>
              </a:pathLst>
            </a:custGeom>
            <a:solidFill>
              <a:srgbClr val="9194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sp>
          <p:nvSpPr>
            <p:cNvPr id="36" name="Rectangle 13"/>
            <p:cNvSpPr>
              <a:spLocks noChangeArrowheads="1"/>
            </p:cNvSpPr>
            <p:nvPr/>
          </p:nvSpPr>
          <p:spPr bwMode="auto">
            <a:xfrm>
              <a:off x="23795038" y="1684338"/>
              <a:ext cx="217488" cy="627062"/>
            </a:xfrm>
            <a:prstGeom prst="rect">
              <a:avLst/>
            </a:prstGeom>
            <a:solidFill>
              <a:srgbClr val="9194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sp>
          <p:nvSpPr>
            <p:cNvPr id="37" name="Freeform 14"/>
            <p:cNvSpPr>
              <a:spLocks/>
            </p:cNvSpPr>
            <p:nvPr/>
          </p:nvSpPr>
          <p:spPr bwMode="auto">
            <a:xfrm>
              <a:off x="22771100" y="1684338"/>
              <a:ext cx="830263" cy="627062"/>
            </a:xfrm>
            <a:custGeom>
              <a:avLst/>
              <a:gdLst>
                <a:gd name="T0" fmla="*/ 506 w 506"/>
                <a:gd name="T1" fmla="*/ 383 h 383"/>
                <a:gd name="T2" fmla="*/ 390 w 506"/>
                <a:gd name="T3" fmla="*/ 383 h 383"/>
                <a:gd name="T4" fmla="*/ 390 w 506"/>
                <a:gd name="T5" fmla="*/ 119 h 383"/>
                <a:gd name="T6" fmla="*/ 386 w 506"/>
                <a:gd name="T7" fmla="*/ 119 h 383"/>
                <a:gd name="T8" fmla="*/ 318 w 506"/>
                <a:gd name="T9" fmla="*/ 383 h 383"/>
                <a:gd name="T10" fmla="*/ 187 w 506"/>
                <a:gd name="T11" fmla="*/ 383 h 383"/>
                <a:gd name="T12" fmla="*/ 119 w 506"/>
                <a:gd name="T13" fmla="*/ 119 h 383"/>
                <a:gd name="T14" fmla="*/ 114 w 506"/>
                <a:gd name="T15" fmla="*/ 119 h 383"/>
                <a:gd name="T16" fmla="*/ 114 w 506"/>
                <a:gd name="T17" fmla="*/ 383 h 383"/>
                <a:gd name="T18" fmla="*/ 0 w 506"/>
                <a:gd name="T19" fmla="*/ 383 h 383"/>
                <a:gd name="T20" fmla="*/ 0 w 506"/>
                <a:gd name="T21" fmla="*/ 0 h 383"/>
                <a:gd name="T22" fmla="*/ 185 w 506"/>
                <a:gd name="T23" fmla="*/ 0 h 383"/>
                <a:gd name="T24" fmla="*/ 254 w 506"/>
                <a:gd name="T25" fmla="*/ 264 h 383"/>
                <a:gd name="T26" fmla="*/ 256 w 506"/>
                <a:gd name="T27" fmla="*/ 264 h 383"/>
                <a:gd name="T28" fmla="*/ 321 w 506"/>
                <a:gd name="T29" fmla="*/ 0 h 383"/>
                <a:gd name="T30" fmla="*/ 506 w 506"/>
                <a:gd name="T31" fmla="*/ 0 h 383"/>
                <a:gd name="T32" fmla="*/ 506 w 506"/>
                <a:gd name="T33" fmla="*/ 383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6" h="383">
                  <a:moveTo>
                    <a:pt x="506" y="383"/>
                  </a:moveTo>
                  <a:lnTo>
                    <a:pt x="390" y="383"/>
                  </a:lnTo>
                  <a:lnTo>
                    <a:pt x="390" y="119"/>
                  </a:lnTo>
                  <a:lnTo>
                    <a:pt x="386" y="119"/>
                  </a:lnTo>
                  <a:lnTo>
                    <a:pt x="318" y="383"/>
                  </a:lnTo>
                  <a:lnTo>
                    <a:pt x="187" y="383"/>
                  </a:lnTo>
                  <a:lnTo>
                    <a:pt x="119" y="119"/>
                  </a:lnTo>
                  <a:lnTo>
                    <a:pt x="114" y="119"/>
                  </a:lnTo>
                  <a:lnTo>
                    <a:pt x="114" y="383"/>
                  </a:lnTo>
                  <a:lnTo>
                    <a:pt x="0" y="383"/>
                  </a:lnTo>
                  <a:lnTo>
                    <a:pt x="0" y="0"/>
                  </a:lnTo>
                  <a:lnTo>
                    <a:pt x="185" y="0"/>
                  </a:lnTo>
                  <a:lnTo>
                    <a:pt x="254" y="264"/>
                  </a:lnTo>
                  <a:lnTo>
                    <a:pt x="256" y="264"/>
                  </a:lnTo>
                  <a:lnTo>
                    <a:pt x="321" y="0"/>
                  </a:lnTo>
                  <a:lnTo>
                    <a:pt x="506" y="0"/>
                  </a:lnTo>
                  <a:lnTo>
                    <a:pt x="506" y="383"/>
                  </a:lnTo>
                  <a:close/>
                </a:path>
              </a:pathLst>
            </a:custGeom>
            <a:solidFill>
              <a:srgbClr val="9194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sp>
          <p:nvSpPr>
            <p:cNvPr id="38" name="Freeform 15"/>
            <p:cNvSpPr>
              <a:spLocks/>
            </p:cNvSpPr>
            <p:nvPr/>
          </p:nvSpPr>
          <p:spPr bwMode="auto">
            <a:xfrm>
              <a:off x="26582688" y="3867150"/>
              <a:ext cx="706438" cy="741362"/>
            </a:xfrm>
            <a:custGeom>
              <a:avLst/>
              <a:gdLst>
                <a:gd name="T0" fmla="*/ 0 w 430"/>
                <a:gd name="T1" fmla="*/ 452 h 452"/>
                <a:gd name="T2" fmla="*/ 350 w 430"/>
                <a:gd name="T3" fmla="*/ 354 h 452"/>
                <a:gd name="T4" fmla="*/ 430 w 430"/>
                <a:gd name="T5" fmla="*/ 0 h 452"/>
                <a:gd name="T6" fmla="*/ 0 w 430"/>
                <a:gd name="T7" fmla="*/ 0 h 452"/>
                <a:gd name="T8" fmla="*/ 0 w 430"/>
                <a:gd name="T9" fmla="*/ 452 h 452"/>
              </a:gdLst>
              <a:ahLst/>
              <a:cxnLst>
                <a:cxn ang="0">
                  <a:pos x="T0" y="T1"/>
                </a:cxn>
                <a:cxn ang="0">
                  <a:pos x="T2" y="T3"/>
                </a:cxn>
                <a:cxn ang="0">
                  <a:pos x="T4" y="T5"/>
                </a:cxn>
                <a:cxn ang="0">
                  <a:pos x="T6" y="T7"/>
                </a:cxn>
                <a:cxn ang="0">
                  <a:pos x="T8" y="T9"/>
                </a:cxn>
              </a:cxnLst>
              <a:rect l="0" t="0" r="r" b="b"/>
              <a:pathLst>
                <a:path w="430" h="452">
                  <a:moveTo>
                    <a:pt x="0" y="452"/>
                  </a:moveTo>
                  <a:lnTo>
                    <a:pt x="350" y="354"/>
                  </a:lnTo>
                  <a:lnTo>
                    <a:pt x="430" y="0"/>
                  </a:lnTo>
                  <a:lnTo>
                    <a:pt x="0" y="0"/>
                  </a:lnTo>
                  <a:lnTo>
                    <a:pt x="0" y="452"/>
                  </a:lnTo>
                  <a:close/>
                </a:path>
              </a:pathLst>
            </a:custGeom>
            <a:solidFill>
              <a:srgbClr val="9194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sp>
          <p:nvSpPr>
            <p:cNvPr id="39" name="Freeform 16"/>
            <p:cNvSpPr>
              <a:spLocks/>
            </p:cNvSpPr>
            <p:nvPr/>
          </p:nvSpPr>
          <p:spPr bwMode="auto">
            <a:xfrm>
              <a:off x="26582688" y="1762125"/>
              <a:ext cx="1098550" cy="1808162"/>
            </a:xfrm>
            <a:custGeom>
              <a:avLst/>
              <a:gdLst>
                <a:gd name="T0" fmla="*/ 0 w 669"/>
                <a:gd name="T1" fmla="*/ 0 h 1104"/>
                <a:gd name="T2" fmla="*/ 0 w 669"/>
                <a:gd name="T3" fmla="*/ 681 h 1104"/>
                <a:gd name="T4" fmla="*/ 232 w 669"/>
                <a:gd name="T5" fmla="*/ 681 h 1104"/>
                <a:gd name="T6" fmla="*/ 232 w 669"/>
                <a:gd name="T7" fmla="*/ 1104 h 1104"/>
                <a:gd name="T8" fmla="*/ 471 w 669"/>
                <a:gd name="T9" fmla="*/ 1104 h 1104"/>
                <a:gd name="T10" fmla="*/ 669 w 669"/>
                <a:gd name="T11" fmla="*/ 221 h 1104"/>
                <a:gd name="T12" fmla="*/ 0 w 669"/>
                <a:gd name="T13" fmla="*/ 0 h 1104"/>
              </a:gdLst>
              <a:ahLst/>
              <a:cxnLst>
                <a:cxn ang="0">
                  <a:pos x="T0" y="T1"/>
                </a:cxn>
                <a:cxn ang="0">
                  <a:pos x="T2" y="T3"/>
                </a:cxn>
                <a:cxn ang="0">
                  <a:pos x="T4" y="T5"/>
                </a:cxn>
                <a:cxn ang="0">
                  <a:pos x="T6" y="T7"/>
                </a:cxn>
                <a:cxn ang="0">
                  <a:pos x="T8" y="T9"/>
                </a:cxn>
                <a:cxn ang="0">
                  <a:pos x="T10" y="T11"/>
                </a:cxn>
                <a:cxn ang="0">
                  <a:pos x="T12" y="T13"/>
                </a:cxn>
              </a:cxnLst>
              <a:rect l="0" t="0" r="r" b="b"/>
              <a:pathLst>
                <a:path w="669" h="1104">
                  <a:moveTo>
                    <a:pt x="0" y="0"/>
                  </a:moveTo>
                  <a:lnTo>
                    <a:pt x="0" y="681"/>
                  </a:lnTo>
                  <a:lnTo>
                    <a:pt x="232" y="681"/>
                  </a:lnTo>
                  <a:lnTo>
                    <a:pt x="232" y="1104"/>
                  </a:lnTo>
                  <a:lnTo>
                    <a:pt x="471" y="1104"/>
                  </a:lnTo>
                  <a:lnTo>
                    <a:pt x="669" y="221"/>
                  </a:lnTo>
                  <a:lnTo>
                    <a:pt x="0" y="0"/>
                  </a:lnTo>
                  <a:close/>
                </a:path>
              </a:pathLst>
            </a:custGeom>
            <a:solidFill>
              <a:srgbClr val="9194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sp>
          <p:nvSpPr>
            <p:cNvPr id="40" name="Freeform 17"/>
            <p:cNvSpPr>
              <a:spLocks noEditPoints="1"/>
            </p:cNvSpPr>
            <p:nvPr/>
          </p:nvSpPr>
          <p:spPr bwMode="auto">
            <a:xfrm>
              <a:off x="24409400" y="2189163"/>
              <a:ext cx="2173288" cy="2293937"/>
            </a:xfrm>
            <a:custGeom>
              <a:avLst/>
              <a:gdLst>
                <a:gd name="T0" fmla="*/ 95 w 1322"/>
                <a:gd name="T1" fmla="*/ 1024 h 1399"/>
                <a:gd name="T2" fmla="*/ 319 w 1322"/>
                <a:gd name="T3" fmla="*/ 420 h 1399"/>
                <a:gd name="T4" fmla="*/ 579 w 1322"/>
                <a:gd name="T5" fmla="*/ 420 h 1399"/>
                <a:gd name="T6" fmla="*/ 799 w 1322"/>
                <a:gd name="T7" fmla="*/ 1024 h 1399"/>
                <a:gd name="T8" fmla="*/ 556 w 1322"/>
                <a:gd name="T9" fmla="*/ 1024 h 1399"/>
                <a:gd name="T10" fmla="*/ 529 w 1322"/>
                <a:gd name="T11" fmla="*/ 933 h 1399"/>
                <a:gd name="T12" fmla="*/ 359 w 1322"/>
                <a:gd name="T13" fmla="*/ 933 h 1399"/>
                <a:gd name="T14" fmla="*/ 333 w 1322"/>
                <a:gd name="T15" fmla="*/ 1024 h 1399"/>
                <a:gd name="T16" fmla="*/ 95 w 1322"/>
                <a:gd name="T17" fmla="*/ 1024 h 1399"/>
                <a:gd name="T18" fmla="*/ 390 w 1322"/>
                <a:gd name="T19" fmla="*/ 790 h 1399"/>
                <a:gd name="T20" fmla="*/ 390 w 1322"/>
                <a:gd name="T21" fmla="*/ 790 h 1399"/>
                <a:gd name="T22" fmla="*/ 497 w 1322"/>
                <a:gd name="T23" fmla="*/ 790 h 1399"/>
                <a:gd name="T24" fmla="*/ 445 w 1322"/>
                <a:gd name="T25" fmla="*/ 592 h 1399"/>
                <a:gd name="T26" fmla="*/ 442 w 1322"/>
                <a:gd name="T27" fmla="*/ 592 h 1399"/>
                <a:gd name="T28" fmla="*/ 390 w 1322"/>
                <a:gd name="T29" fmla="*/ 790 h 1399"/>
                <a:gd name="T30" fmla="*/ 532 w 1322"/>
                <a:gd name="T31" fmla="*/ 1399 h 1399"/>
                <a:gd name="T32" fmla="*/ 532 w 1322"/>
                <a:gd name="T33" fmla="*/ 1399 h 1399"/>
                <a:gd name="T34" fmla="*/ 1322 w 1322"/>
                <a:gd name="T35" fmla="*/ 1283 h 1399"/>
                <a:gd name="T36" fmla="*/ 1322 w 1322"/>
                <a:gd name="T37" fmla="*/ 93 h 1399"/>
                <a:gd name="T38" fmla="*/ 857 w 1322"/>
                <a:gd name="T39" fmla="*/ 0 h 1399"/>
                <a:gd name="T40" fmla="*/ 439 w 1322"/>
                <a:gd name="T41" fmla="*/ 92 h 1399"/>
                <a:gd name="T42" fmla="*/ 0 w 1322"/>
                <a:gd name="T43" fmla="*/ 1279 h 1399"/>
                <a:gd name="T44" fmla="*/ 532 w 1322"/>
                <a:gd name="T45" fmla="*/ 1399 h 1399"/>
                <a:gd name="T46" fmla="*/ 833 w 1322"/>
                <a:gd name="T47" fmla="*/ 1024 h 1399"/>
                <a:gd name="T48" fmla="*/ 833 w 1322"/>
                <a:gd name="T49" fmla="*/ 1024 h 1399"/>
                <a:gd name="T50" fmla="*/ 833 w 1322"/>
                <a:gd name="T51" fmla="*/ 876 h 1399"/>
                <a:gd name="T52" fmla="*/ 915 w 1322"/>
                <a:gd name="T53" fmla="*/ 876 h 1399"/>
                <a:gd name="T54" fmla="*/ 915 w 1322"/>
                <a:gd name="T55" fmla="*/ 568 h 1399"/>
                <a:gd name="T56" fmla="*/ 833 w 1322"/>
                <a:gd name="T57" fmla="*/ 569 h 1399"/>
                <a:gd name="T58" fmla="*/ 833 w 1322"/>
                <a:gd name="T59" fmla="*/ 420 h 1399"/>
                <a:gd name="T60" fmla="*/ 1228 w 1322"/>
                <a:gd name="T61" fmla="*/ 420 h 1399"/>
                <a:gd name="T62" fmla="*/ 1228 w 1322"/>
                <a:gd name="T63" fmla="*/ 568 h 1399"/>
                <a:gd name="T64" fmla="*/ 1146 w 1322"/>
                <a:gd name="T65" fmla="*/ 568 h 1399"/>
                <a:gd name="T66" fmla="*/ 1146 w 1322"/>
                <a:gd name="T67" fmla="*/ 876 h 1399"/>
                <a:gd name="T68" fmla="*/ 1228 w 1322"/>
                <a:gd name="T69" fmla="*/ 876 h 1399"/>
                <a:gd name="T70" fmla="*/ 1228 w 1322"/>
                <a:gd name="T71" fmla="*/ 1024 h 1399"/>
                <a:gd name="T72" fmla="*/ 833 w 1322"/>
                <a:gd name="T73" fmla="*/ 1024 h 1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22" h="1399">
                  <a:moveTo>
                    <a:pt x="95" y="1024"/>
                  </a:moveTo>
                  <a:lnTo>
                    <a:pt x="319" y="420"/>
                  </a:lnTo>
                  <a:lnTo>
                    <a:pt x="579" y="420"/>
                  </a:lnTo>
                  <a:lnTo>
                    <a:pt x="799" y="1024"/>
                  </a:lnTo>
                  <a:lnTo>
                    <a:pt x="556" y="1024"/>
                  </a:lnTo>
                  <a:lnTo>
                    <a:pt x="529" y="933"/>
                  </a:lnTo>
                  <a:lnTo>
                    <a:pt x="359" y="933"/>
                  </a:lnTo>
                  <a:lnTo>
                    <a:pt x="333" y="1024"/>
                  </a:lnTo>
                  <a:lnTo>
                    <a:pt x="95" y="1024"/>
                  </a:lnTo>
                  <a:close/>
                  <a:moveTo>
                    <a:pt x="390" y="790"/>
                  </a:moveTo>
                  <a:lnTo>
                    <a:pt x="390" y="790"/>
                  </a:lnTo>
                  <a:lnTo>
                    <a:pt x="497" y="790"/>
                  </a:lnTo>
                  <a:lnTo>
                    <a:pt x="445" y="592"/>
                  </a:lnTo>
                  <a:lnTo>
                    <a:pt x="442" y="592"/>
                  </a:lnTo>
                  <a:lnTo>
                    <a:pt x="390" y="790"/>
                  </a:lnTo>
                  <a:close/>
                  <a:moveTo>
                    <a:pt x="532" y="1399"/>
                  </a:moveTo>
                  <a:lnTo>
                    <a:pt x="532" y="1399"/>
                  </a:lnTo>
                  <a:cubicBezTo>
                    <a:pt x="774" y="1399"/>
                    <a:pt x="1148" y="1350"/>
                    <a:pt x="1322" y="1283"/>
                  </a:cubicBezTo>
                  <a:lnTo>
                    <a:pt x="1322" y="93"/>
                  </a:lnTo>
                  <a:cubicBezTo>
                    <a:pt x="1262" y="49"/>
                    <a:pt x="1070" y="0"/>
                    <a:pt x="857" y="0"/>
                  </a:cubicBezTo>
                  <a:cubicBezTo>
                    <a:pt x="670" y="0"/>
                    <a:pt x="510" y="39"/>
                    <a:pt x="439" y="92"/>
                  </a:cubicBezTo>
                  <a:lnTo>
                    <a:pt x="0" y="1279"/>
                  </a:lnTo>
                  <a:cubicBezTo>
                    <a:pt x="64" y="1347"/>
                    <a:pt x="275" y="1399"/>
                    <a:pt x="532" y="1399"/>
                  </a:cubicBezTo>
                  <a:close/>
                  <a:moveTo>
                    <a:pt x="833" y="1024"/>
                  </a:moveTo>
                  <a:lnTo>
                    <a:pt x="833" y="1024"/>
                  </a:lnTo>
                  <a:lnTo>
                    <a:pt x="833" y="876"/>
                  </a:lnTo>
                  <a:lnTo>
                    <a:pt x="915" y="876"/>
                  </a:lnTo>
                  <a:lnTo>
                    <a:pt x="915" y="568"/>
                  </a:lnTo>
                  <a:lnTo>
                    <a:pt x="833" y="569"/>
                  </a:lnTo>
                  <a:lnTo>
                    <a:pt x="833" y="420"/>
                  </a:lnTo>
                  <a:lnTo>
                    <a:pt x="1228" y="420"/>
                  </a:lnTo>
                  <a:lnTo>
                    <a:pt x="1228" y="568"/>
                  </a:lnTo>
                  <a:lnTo>
                    <a:pt x="1146" y="568"/>
                  </a:lnTo>
                  <a:lnTo>
                    <a:pt x="1146" y="876"/>
                  </a:lnTo>
                  <a:lnTo>
                    <a:pt x="1228" y="876"/>
                  </a:lnTo>
                  <a:lnTo>
                    <a:pt x="1228" y="1024"/>
                  </a:lnTo>
                  <a:lnTo>
                    <a:pt x="833" y="1024"/>
                  </a:lnTo>
                  <a:close/>
                </a:path>
              </a:pathLst>
            </a:custGeom>
            <a:solidFill>
              <a:srgbClr val="E7B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sp>
          <p:nvSpPr>
            <p:cNvPr id="41" name="Freeform 18"/>
            <p:cNvSpPr>
              <a:spLocks noEditPoints="1"/>
            </p:cNvSpPr>
            <p:nvPr/>
          </p:nvSpPr>
          <p:spPr bwMode="auto">
            <a:xfrm>
              <a:off x="22650450" y="2473325"/>
              <a:ext cx="2378075" cy="1979612"/>
            </a:xfrm>
            <a:custGeom>
              <a:avLst/>
              <a:gdLst>
                <a:gd name="T0" fmla="*/ 865 w 1447"/>
                <a:gd name="T1" fmla="*/ 866 h 1208"/>
                <a:gd name="T2" fmla="*/ 647 w 1447"/>
                <a:gd name="T3" fmla="*/ 840 h 1208"/>
                <a:gd name="T4" fmla="*/ 647 w 1447"/>
                <a:gd name="T5" fmla="*/ 669 h 1208"/>
                <a:gd name="T6" fmla="*/ 830 w 1447"/>
                <a:gd name="T7" fmla="*/ 698 h 1208"/>
                <a:gd name="T8" fmla="*/ 911 w 1447"/>
                <a:gd name="T9" fmla="*/ 662 h 1208"/>
                <a:gd name="T10" fmla="*/ 830 w 1447"/>
                <a:gd name="T11" fmla="*/ 622 h 1208"/>
                <a:gd name="T12" fmla="*/ 644 w 1447"/>
                <a:gd name="T13" fmla="*/ 445 h 1208"/>
                <a:gd name="T14" fmla="*/ 925 w 1447"/>
                <a:gd name="T15" fmla="*/ 231 h 1208"/>
                <a:gd name="T16" fmla="*/ 1133 w 1447"/>
                <a:gd name="T17" fmla="*/ 258 h 1208"/>
                <a:gd name="T18" fmla="*/ 1133 w 1447"/>
                <a:gd name="T19" fmla="*/ 415 h 1208"/>
                <a:gd name="T20" fmla="*/ 954 w 1447"/>
                <a:gd name="T21" fmla="*/ 392 h 1208"/>
                <a:gd name="T22" fmla="*/ 888 w 1447"/>
                <a:gd name="T23" fmla="*/ 423 h 1208"/>
                <a:gd name="T24" fmla="*/ 987 w 1447"/>
                <a:gd name="T25" fmla="*/ 468 h 1208"/>
                <a:gd name="T26" fmla="*/ 1157 w 1447"/>
                <a:gd name="T27" fmla="*/ 640 h 1208"/>
                <a:gd name="T28" fmla="*/ 865 w 1447"/>
                <a:gd name="T29" fmla="*/ 866 h 1208"/>
                <a:gd name="T30" fmla="*/ 0 w 1447"/>
                <a:gd name="T31" fmla="*/ 0 h 1208"/>
                <a:gd name="T32" fmla="*/ 0 w 1447"/>
                <a:gd name="T33" fmla="*/ 0 h 1208"/>
                <a:gd name="T34" fmla="*/ 62 w 1447"/>
                <a:gd name="T35" fmla="*/ 437 h 1208"/>
                <a:gd name="T36" fmla="*/ 404 w 1447"/>
                <a:gd name="T37" fmla="*/ 231 h 1208"/>
                <a:gd name="T38" fmla="*/ 570 w 1447"/>
                <a:gd name="T39" fmla="*/ 252 h 1208"/>
                <a:gd name="T40" fmla="*/ 570 w 1447"/>
                <a:gd name="T41" fmla="*/ 427 h 1208"/>
                <a:gd name="T42" fmla="*/ 440 w 1447"/>
                <a:gd name="T43" fmla="*/ 412 h 1208"/>
                <a:gd name="T44" fmla="*/ 288 w 1447"/>
                <a:gd name="T45" fmla="*/ 546 h 1208"/>
                <a:gd name="T46" fmla="*/ 451 w 1447"/>
                <a:gd name="T47" fmla="*/ 687 h 1208"/>
                <a:gd name="T48" fmla="*/ 570 w 1447"/>
                <a:gd name="T49" fmla="*/ 672 h 1208"/>
                <a:gd name="T50" fmla="*/ 570 w 1447"/>
                <a:gd name="T51" fmla="*/ 843 h 1208"/>
                <a:gd name="T52" fmla="*/ 398 w 1447"/>
                <a:gd name="T53" fmla="*/ 866 h 1208"/>
                <a:gd name="T54" fmla="*/ 107 w 1447"/>
                <a:gd name="T55" fmla="*/ 754 h 1208"/>
                <a:gd name="T56" fmla="*/ 172 w 1447"/>
                <a:gd name="T57" fmla="*/ 1208 h 1208"/>
                <a:gd name="T58" fmla="*/ 1105 w 1447"/>
                <a:gd name="T59" fmla="*/ 1015 h 1208"/>
                <a:gd name="T60" fmla="*/ 1447 w 1447"/>
                <a:gd name="T61" fmla="*/ 96 h 1208"/>
                <a:gd name="T62" fmla="*/ 0 w 1447"/>
                <a:gd name="T63" fmla="*/ 0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47" h="1208">
                  <a:moveTo>
                    <a:pt x="865" y="866"/>
                  </a:moveTo>
                  <a:cubicBezTo>
                    <a:pt x="781" y="866"/>
                    <a:pt x="682" y="852"/>
                    <a:pt x="647" y="840"/>
                  </a:cubicBezTo>
                  <a:lnTo>
                    <a:pt x="647" y="669"/>
                  </a:lnTo>
                  <a:cubicBezTo>
                    <a:pt x="693" y="687"/>
                    <a:pt x="762" y="698"/>
                    <a:pt x="830" y="698"/>
                  </a:cubicBezTo>
                  <a:cubicBezTo>
                    <a:pt x="888" y="698"/>
                    <a:pt x="911" y="691"/>
                    <a:pt x="911" y="662"/>
                  </a:cubicBezTo>
                  <a:cubicBezTo>
                    <a:pt x="911" y="638"/>
                    <a:pt x="892" y="633"/>
                    <a:pt x="830" y="622"/>
                  </a:cubicBezTo>
                  <a:cubicBezTo>
                    <a:pt x="743" y="608"/>
                    <a:pt x="644" y="585"/>
                    <a:pt x="644" y="445"/>
                  </a:cubicBezTo>
                  <a:cubicBezTo>
                    <a:pt x="644" y="313"/>
                    <a:pt x="732" y="231"/>
                    <a:pt x="925" y="231"/>
                  </a:cubicBezTo>
                  <a:cubicBezTo>
                    <a:pt x="1014" y="231"/>
                    <a:pt x="1102" y="248"/>
                    <a:pt x="1133" y="258"/>
                  </a:cubicBezTo>
                  <a:lnTo>
                    <a:pt x="1133" y="415"/>
                  </a:lnTo>
                  <a:cubicBezTo>
                    <a:pt x="1069" y="401"/>
                    <a:pt x="1012" y="392"/>
                    <a:pt x="954" y="392"/>
                  </a:cubicBezTo>
                  <a:cubicBezTo>
                    <a:pt x="925" y="392"/>
                    <a:pt x="888" y="395"/>
                    <a:pt x="888" y="423"/>
                  </a:cubicBezTo>
                  <a:cubicBezTo>
                    <a:pt x="888" y="447"/>
                    <a:pt x="910" y="452"/>
                    <a:pt x="987" y="468"/>
                  </a:cubicBezTo>
                  <a:cubicBezTo>
                    <a:pt x="1083" y="488"/>
                    <a:pt x="1157" y="519"/>
                    <a:pt x="1157" y="640"/>
                  </a:cubicBezTo>
                  <a:cubicBezTo>
                    <a:pt x="1157" y="746"/>
                    <a:pt x="1092" y="866"/>
                    <a:pt x="865" y="866"/>
                  </a:cubicBezTo>
                  <a:close/>
                  <a:moveTo>
                    <a:pt x="0" y="0"/>
                  </a:moveTo>
                  <a:lnTo>
                    <a:pt x="0" y="0"/>
                  </a:lnTo>
                  <a:lnTo>
                    <a:pt x="62" y="437"/>
                  </a:lnTo>
                  <a:cubicBezTo>
                    <a:pt x="98" y="315"/>
                    <a:pt x="203" y="231"/>
                    <a:pt x="404" y="231"/>
                  </a:cubicBezTo>
                  <a:cubicBezTo>
                    <a:pt x="469" y="231"/>
                    <a:pt x="537" y="243"/>
                    <a:pt x="570" y="252"/>
                  </a:cubicBezTo>
                  <a:lnTo>
                    <a:pt x="570" y="427"/>
                  </a:lnTo>
                  <a:cubicBezTo>
                    <a:pt x="549" y="420"/>
                    <a:pt x="491" y="412"/>
                    <a:pt x="440" y="412"/>
                  </a:cubicBezTo>
                  <a:cubicBezTo>
                    <a:pt x="353" y="412"/>
                    <a:pt x="288" y="443"/>
                    <a:pt x="288" y="546"/>
                  </a:cubicBezTo>
                  <a:cubicBezTo>
                    <a:pt x="288" y="661"/>
                    <a:pt x="371" y="687"/>
                    <a:pt x="451" y="687"/>
                  </a:cubicBezTo>
                  <a:cubicBezTo>
                    <a:pt x="494" y="687"/>
                    <a:pt x="519" y="684"/>
                    <a:pt x="570" y="672"/>
                  </a:cubicBezTo>
                  <a:lnTo>
                    <a:pt x="570" y="843"/>
                  </a:lnTo>
                  <a:cubicBezTo>
                    <a:pt x="512" y="860"/>
                    <a:pt x="468" y="866"/>
                    <a:pt x="398" y="866"/>
                  </a:cubicBezTo>
                  <a:cubicBezTo>
                    <a:pt x="252" y="866"/>
                    <a:pt x="160" y="823"/>
                    <a:pt x="107" y="754"/>
                  </a:cubicBezTo>
                  <a:lnTo>
                    <a:pt x="172" y="1208"/>
                  </a:lnTo>
                  <a:lnTo>
                    <a:pt x="1105" y="1015"/>
                  </a:lnTo>
                  <a:lnTo>
                    <a:pt x="1447" y="96"/>
                  </a:lnTo>
                  <a:lnTo>
                    <a:pt x="0" y="0"/>
                  </a:lnTo>
                  <a:close/>
                </a:path>
              </a:pathLst>
            </a:custGeom>
            <a:solidFill>
              <a:srgbClr val="BA54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grpSp>
      <p:grpSp>
        <p:nvGrpSpPr>
          <p:cNvPr id="51" name="Grupo 50"/>
          <p:cNvGrpSpPr/>
          <p:nvPr/>
        </p:nvGrpSpPr>
        <p:grpSpPr>
          <a:xfrm>
            <a:off x="29565600" y="1153065"/>
            <a:ext cx="4856021" cy="2352135"/>
            <a:chOff x="16916400" y="1166813"/>
            <a:chExt cx="4978401" cy="2411413"/>
          </a:xfrm>
          <a:solidFill>
            <a:schemeClr val="tx2"/>
          </a:solidFill>
        </p:grpSpPr>
        <p:sp>
          <p:nvSpPr>
            <p:cNvPr id="46" name="Freeform 22"/>
            <p:cNvSpPr>
              <a:spLocks/>
            </p:cNvSpPr>
            <p:nvPr/>
          </p:nvSpPr>
          <p:spPr bwMode="auto">
            <a:xfrm>
              <a:off x="20077113" y="1171576"/>
              <a:ext cx="509588" cy="266700"/>
            </a:xfrm>
            <a:custGeom>
              <a:avLst/>
              <a:gdLst>
                <a:gd name="T0" fmla="*/ 315 w 325"/>
                <a:gd name="T1" fmla="*/ 24 h 167"/>
                <a:gd name="T2" fmla="*/ 179 w 325"/>
                <a:gd name="T3" fmla="*/ 127 h 167"/>
                <a:gd name="T4" fmla="*/ 10 w 325"/>
                <a:gd name="T5" fmla="*/ 143 h 167"/>
                <a:gd name="T6" fmla="*/ 146 w 325"/>
                <a:gd name="T7" fmla="*/ 40 h 167"/>
                <a:gd name="T8" fmla="*/ 315 w 325"/>
                <a:gd name="T9" fmla="*/ 24 h 167"/>
              </a:gdLst>
              <a:ahLst/>
              <a:cxnLst>
                <a:cxn ang="0">
                  <a:pos x="T0" y="T1"/>
                </a:cxn>
                <a:cxn ang="0">
                  <a:pos x="T2" y="T3"/>
                </a:cxn>
                <a:cxn ang="0">
                  <a:pos x="T4" y="T5"/>
                </a:cxn>
                <a:cxn ang="0">
                  <a:pos x="T6" y="T7"/>
                </a:cxn>
                <a:cxn ang="0">
                  <a:pos x="T8" y="T9"/>
                </a:cxn>
              </a:cxnLst>
              <a:rect l="0" t="0" r="r" b="b"/>
              <a:pathLst>
                <a:path w="325" h="167">
                  <a:moveTo>
                    <a:pt x="315" y="24"/>
                  </a:moveTo>
                  <a:cubicBezTo>
                    <a:pt x="325" y="48"/>
                    <a:pt x="264" y="94"/>
                    <a:pt x="179" y="127"/>
                  </a:cubicBezTo>
                  <a:cubicBezTo>
                    <a:pt x="95" y="160"/>
                    <a:pt x="19" y="167"/>
                    <a:pt x="10" y="143"/>
                  </a:cubicBezTo>
                  <a:cubicBezTo>
                    <a:pt x="0" y="119"/>
                    <a:pt x="61" y="73"/>
                    <a:pt x="146" y="40"/>
                  </a:cubicBezTo>
                  <a:cubicBezTo>
                    <a:pt x="230" y="7"/>
                    <a:pt x="306" y="0"/>
                    <a:pt x="315"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sp>
          <p:nvSpPr>
            <p:cNvPr id="47" name="Freeform 23"/>
            <p:cNvSpPr>
              <a:spLocks/>
            </p:cNvSpPr>
            <p:nvPr/>
          </p:nvSpPr>
          <p:spPr bwMode="auto">
            <a:xfrm>
              <a:off x="20826413" y="1166813"/>
              <a:ext cx="1068388" cy="1236663"/>
            </a:xfrm>
            <a:custGeom>
              <a:avLst/>
              <a:gdLst>
                <a:gd name="T0" fmla="*/ 69 w 683"/>
                <a:gd name="T1" fmla="*/ 0 h 774"/>
                <a:gd name="T2" fmla="*/ 40 w 683"/>
                <a:gd name="T3" fmla="*/ 11 h 774"/>
                <a:gd name="T4" fmla="*/ 260 w 683"/>
                <a:gd name="T5" fmla="*/ 364 h 774"/>
                <a:gd name="T6" fmla="*/ 292 w 683"/>
                <a:gd name="T7" fmla="*/ 580 h 774"/>
                <a:gd name="T8" fmla="*/ 553 w 683"/>
                <a:gd name="T9" fmla="*/ 733 h 774"/>
                <a:gd name="T10" fmla="*/ 624 w 683"/>
                <a:gd name="T11" fmla="*/ 606 h 774"/>
                <a:gd name="T12" fmla="*/ 672 w 683"/>
                <a:gd name="T13" fmla="*/ 597 h 774"/>
                <a:gd name="T14" fmla="*/ 677 w 683"/>
                <a:gd name="T15" fmla="*/ 546 h 774"/>
                <a:gd name="T16" fmla="*/ 83 w 683"/>
                <a:gd name="T17" fmla="*/ 1 h 774"/>
                <a:gd name="T18" fmla="*/ 69 w 683"/>
                <a:gd name="T19" fmla="*/ 0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3" h="774">
                  <a:moveTo>
                    <a:pt x="69" y="0"/>
                  </a:moveTo>
                  <a:cubicBezTo>
                    <a:pt x="56" y="0"/>
                    <a:pt x="46" y="4"/>
                    <a:pt x="40" y="11"/>
                  </a:cubicBezTo>
                  <a:cubicBezTo>
                    <a:pt x="0" y="53"/>
                    <a:pt x="98" y="209"/>
                    <a:pt x="260" y="364"/>
                  </a:cubicBezTo>
                  <a:cubicBezTo>
                    <a:pt x="243" y="424"/>
                    <a:pt x="253" y="504"/>
                    <a:pt x="292" y="580"/>
                  </a:cubicBezTo>
                  <a:cubicBezTo>
                    <a:pt x="355" y="706"/>
                    <a:pt x="471" y="774"/>
                    <a:pt x="553" y="733"/>
                  </a:cubicBezTo>
                  <a:cubicBezTo>
                    <a:pt x="595" y="712"/>
                    <a:pt x="619" y="664"/>
                    <a:pt x="624" y="606"/>
                  </a:cubicBezTo>
                  <a:cubicBezTo>
                    <a:pt x="646" y="610"/>
                    <a:pt x="663" y="607"/>
                    <a:pt x="672" y="597"/>
                  </a:cubicBezTo>
                  <a:cubicBezTo>
                    <a:pt x="682" y="587"/>
                    <a:pt x="683" y="569"/>
                    <a:pt x="677" y="546"/>
                  </a:cubicBezTo>
                  <a:cubicBezTo>
                    <a:pt x="600" y="268"/>
                    <a:pt x="370" y="54"/>
                    <a:pt x="83" y="1"/>
                  </a:cubicBezTo>
                  <a:cubicBezTo>
                    <a:pt x="78" y="0"/>
                    <a:pt x="74" y="0"/>
                    <a:pt x="6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sp>
          <p:nvSpPr>
            <p:cNvPr id="48" name="Freeform 24"/>
            <p:cNvSpPr>
              <a:spLocks noEditPoints="1"/>
            </p:cNvSpPr>
            <p:nvPr/>
          </p:nvSpPr>
          <p:spPr bwMode="auto">
            <a:xfrm>
              <a:off x="19554825" y="1644651"/>
              <a:ext cx="1949450" cy="1933575"/>
            </a:xfrm>
            <a:custGeom>
              <a:avLst/>
              <a:gdLst>
                <a:gd name="T0" fmla="*/ 591 w 1247"/>
                <a:gd name="T1" fmla="*/ 1169 h 1210"/>
                <a:gd name="T2" fmla="*/ 572 w 1247"/>
                <a:gd name="T3" fmla="*/ 1172 h 1210"/>
                <a:gd name="T4" fmla="*/ 591 w 1247"/>
                <a:gd name="T5" fmla="*/ 1169 h 1210"/>
                <a:gd name="T6" fmla="*/ 640 w 1247"/>
                <a:gd name="T7" fmla="*/ 1148 h 1210"/>
                <a:gd name="T8" fmla="*/ 640 w 1247"/>
                <a:gd name="T9" fmla="*/ 1148 h 1210"/>
                <a:gd name="T10" fmla="*/ 631 w 1247"/>
                <a:gd name="T11" fmla="*/ 1154 h 1210"/>
                <a:gd name="T12" fmla="*/ 640 w 1247"/>
                <a:gd name="T13" fmla="*/ 1148 h 1210"/>
                <a:gd name="T14" fmla="*/ 227 w 1247"/>
                <a:gd name="T15" fmla="*/ 0 h 1210"/>
                <a:gd name="T16" fmla="*/ 227 w 1247"/>
                <a:gd name="T17" fmla="*/ 0 h 1210"/>
                <a:gd name="T18" fmla="*/ 80 w 1247"/>
                <a:gd name="T19" fmla="*/ 108 h 1210"/>
                <a:gd name="T20" fmla="*/ 0 w 1247"/>
                <a:gd name="T21" fmla="*/ 448 h 1210"/>
                <a:gd name="T22" fmla="*/ 431 w 1247"/>
                <a:gd name="T23" fmla="*/ 1134 h 1210"/>
                <a:gd name="T24" fmla="*/ 481 w 1247"/>
                <a:gd name="T25" fmla="*/ 1157 h 1210"/>
                <a:gd name="T26" fmla="*/ 432 w 1247"/>
                <a:gd name="T27" fmla="*/ 1135 h 1210"/>
                <a:gd name="T28" fmla="*/ 761 w 1247"/>
                <a:gd name="T29" fmla="*/ 1210 h 1210"/>
                <a:gd name="T30" fmla="*/ 1193 w 1247"/>
                <a:gd name="T31" fmla="*/ 1075 h 1210"/>
                <a:gd name="T32" fmla="*/ 1094 w 1247"/>
                <a:gd name="T33" fmla="*/ 979 h 1210"/>
                <a:gd name="T34" fmla="*/ 735 w 1247"/>
                <a:gd name="T35" fmla="*/ 981 h 1210"/>
                <a:gd name="T36" fmla="*/ 743 w 1247"/>
                <a:gd name="T37" fmla="*/ 943 h 1210"/>
                <a:gd name="T38" fmla="*/ 748 w 1247"/>
                <a:gd name="T39" fmla="*/ 893 h 1210"/>
                <a:gd name="T40" fmla="*/ 757 w 1247"/>
                <a:gd name="T41" fmla="*/ 893 h 1210"/>
                <a:gd name="T42" fmla="*/ 757 w 1247"/>
                <a:gd name="T43" fmla="*/ 892 h 1210"/>
                <a:gd name="T44" fmla="*/ 1087 w 1247"/>
                <a:gd name="T45" fmla="*/ 534 h 1210"/>
                <a:gd name="T46" fmla="*/ 728 w 1247"/>
                <a:gd name="T47" fmla="*/ 175 h 1210"/>
                <a:gd name="T48" fmla="*/ 539 w 1247"/>
                <a:gd name="T49" fmla="*/ 229 h 1210"/>
                <a:gd name="T50" fmla="*/ 539 w 1247"/>
                <a:gd name="T51" fmla="*/ 229 h 1210"/>
                <a:gd name="T52" fmla="*/ 339 w 1247"/>
                <a:gd name="T53" fmla="*/ 35 h 1210"/>
                <a:gd name="T54" fmla="*/ 227 w 1247"/>
                <a:gd name="T55" fmla="*/ 0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47" h="1210">
                  <a:moveTo>
                    <a:pt x="591" y="1169"/>
                  </a:moveTo>
                  <a:cubicBezTo>
                    <a:pt x="585" y="1170"/>
                    <a:pt x="578" y="1171"/>
                    <a:pt x="572" y="1172"/>
                  </a:cubicBezTo>
                  <a:cubicBezTo>
                    <a:pt x="578" y="1171"/>
                    <a:pt x="585" y="1170"/>
                    <a:pt x="591" y="1169"/>
                  </a:cubicBezTo>
                  <a:close/>
                  <a:moveTo>
                    <a:pt x="640" y="1148"/>
                  </a:moveTo>
                  <a:lnTo>
                    <a:pt x="640" y="1148"/>
                  </a:lnTo>
                  <a:cubicBezTo>
                    <a:pt x="637" y="1150"/>
                    <a:pt x="634" y="1152"/>
                    <a:pt x="631" y="1154"/>
                  </a:cubicBezTo>
                  <a:cubicBezTo>
                    <a:pt x="634" y="1152"/>
                    <a:pt x="637" y="1150"/>
                    <a:pt x="640" y="1148"/>
                  </a:cubicBezTo>
                  <a:close/>
                  <a:moveTo>
                    <a:pt x="227" y="0"/>
                  </a:moveTo>
                  <a:lnTo>
                    <a:pt x="227" y="0"/>
                  </a:lnTo>
                  <a:cubicBezTo>
                    <a:pt x="175" y="0"/>
                    <a:pt x="121" y="27"/>
                    <a:pt x="80" y="108"/>
                  </a:cubicBezTo>
                  <a:cubicBezTo>
                    <a:pt x="28" y="210"/>
                    <a:pt x="0" y="326"/>
                    <a:pt x="0" y="448"/>
                  </a:cubicBezTo>
                  <a:cubicBezTo>
                    <a:pt x="0" y="750"/>
                    <a:pt x="176" y="1012"/>
                    <a:pt x="431" y="1134"/>
                  </a:cubicBezTo>
                  <a:cubicBezTo>
                    <a:pt x="447" y="1142"/>
                    <a:pt x="464" y="1150"/>
                    <a:pt x="481" y="1157"/>
                  </a:cubicBezTo>
                  <a:cubicBezTo>
                    <a:pt x="464" y="1150"/>
                    <a:pt x="449" y="1143"/>
                    <a:pt x="432" y="1135"/>
                  </a:cubicBezTo>
                  <a:cubicBezTo>
                    <a:pt x="531" y="1184"/>
                    <a:pt x="643" y="1210"/>
                    <a:pt x="761" y="1210"/>
                  </a:cubicBezTo>
                  <a:cubicBezTo>
                    <a:pt x="922" y="1210"/>
                    <a:pt x="1071" y="1160"/>
                    <a:pt x="1193" y="1075"/>
                  </a:cubicBezTo>
                  <a:cubicBezTo>
                    <a:pt x="1241" y="1042"/>
                    <a:pt x="1247" y="1004"/>
                    <a:pt x="1094" y="979"/>
                  </a:cubicBezTo>
                  <a:cubicBezTo>
                    <a:pt x="1008" y="964"/>
                    <a:pt x="866" y="967"/>
                    <a:pt x="735" y="981"/>
                  </a:cubicBezTo>
                  <a:cubicBezTo>
                    <a:pt x="738" y="969"/>
                    <a:pt x="740" y="956"/>
                    <a:pt x="743" y="943"/>
                  </a:cubicBezTo>
                  <a:cubicBezTo>
                    <a:pt x="745" y="927"/>
                    <a:pt x="747" y="910"/>
                    <a:pt x="748" y="893"/>
                  </a:cubicBezTo>
                  <a:lnTo>
                    <a:pt x="757" y="893"/>
                  </a:lnTo>
                  <a:lnTo>
                    <a:pt x="757" y="892"/>
                  </a:lnTo>
                  <a:cubicBezTo>
                    <a:pt x="942" y="877"/>
                    <a:pt x="1087" y="723"/>
                    <a:pt x="1087" y="534"/>
                  </a:cubicBezTo>
                  <a:cubicBezTo>
                    <a:pt x="1087" y="335"/>
                    <a:pt x="927" y="175"/>
                    <a:pt x="728" y="175"/>
                  </a:cubicBezTo>
                  <a:cubicBezTo>
                    <a:pt x="659" y="175"/>
                    <a:pt x="594" y="194"/>
                    <a:pt x="539" y="229"/>
                  </a:cubicBezTo>
                  <a:lnTo>
                    <a:pt x="539" y="229"/>
                  </a:lnTo>
                  <a:cubicBezTo>
                    <a:pt x="461" y="119"/>
                    <a:pt x="380" y="58"/>
                    <a:pt x="339" y="35"/>
                  </a:cubicBezTo>
                  <a:cubicBezTo>
                    <a:pt x="307" y="16"/>
                    <a:pt x="268" y="0"/>
                    <a:pt x="22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sp>
          <p:nvSpPr>
            <p:cNvPr id="49" name="Freeform 25"/>
            <p:cNvSpPr>
              <a:spLocks noEditPoints="1"/>
            </p:cNvSpPr>
            <p:nvPr/>
          </p:nvSpPr>
          <p:spPr bwMode="auto">
            <a:xfrm>
              <a:off x="16916400" y="1965326"/>
              <a:ext cx="1347788" cy="1058863"/>
            </a:xfrm>
            <a:custGeom>
              <a:avLst/>
              <a:gdLst>
                <a:gd name="T0" fmla="*/ 672 w 862"/>
                <a:gd name="T1" fmla="*/ 297 h 662"/>
                <a:gd name="T2" fmla="*/ 550 w 862"/>
                <a:gd name="T3" fmla="*/ 0 h 662"/>
                <a:gd name="T4" fmla="*/ 68 w 862"/>
                <a:gd name="T5" fmla="*/ 0 h 662"/>
                <a:gd name="T6" fmla="*/ 0 w 862"/>
                <a:gd name="T7" fmla="*/ 68 h 662"/>
                <a:gd name="T8" fmla="*/ 0 w 862"/>
                <a:gd name="T9" fmla="*/ 593 h 662"/>
                <a:gd name="T10" fmla="*/ 68 w 862"/>
                <a:gd name="T11" fmla="*/ 662 h 662"/>
                <a:gd name="T12" fmla="*/ 487 w 862"/>
                <a:gd name="T13" fmla="*/ 662 h 662"/>
                <a:gd name="T14" fmla="*/ 672 w 862"/>
                <a:gd name="T15" fmla="*/ 297 h 662"/>
                <a:gd name="T16" fmla="*/ 251 w 862"/>
                <a:gd name="T17" fmla="*/ 104 h 662"/>
                <a:gd name="T18" fmla="*/ 251 w 862"/>
                <a:gd name="T19" fmla="*/ 104 h 662"/>
                <a:gd name="T20" fmla="*/ 510 w 862"/>
                <a:gd name="T21" fmla="*/ 104 h 662"/>
                <a:gd name="T22" fmla="*/ 490 w 862"/>
                <a:gd name="T23" fmla="*/ 264 h 662"/>
                <a:gd name="T24" fmla="*/ 251 w 862"/>
                <a:gd name="T25" fmla="*/ 264 h 662"/>
                <a:gd name="T26" fmla="*/ 251 w 862"/>
                <a:gd name="T27" fmla="*/ 104 h 662"/>
                <a:gd name="T28" fmla="*/ 460 w 862"/>
                <a:gd name="T29" fmla="*/ 551 h 662"/>
                <a:gd name="T30" fmla="*/ 460 w 862"/>
                <a:gd name="T31" fmla="*/ 551 h 662"/>
                <a:gd name="T32" fmla="*/ 251 w 862"/>
                <a:gd name="T33" fmla="*/ 551 h 662"/>
                <a:gd name="T34" fmla="*/ 251 w 862"/>
                <a:gd name="T35" fmla="*/ 368 h 662"/>
                <a:gd name="T36" fmla="*/ 519 w 862"/>
                <a:gd name="T37" fmla="*/ 368 h 662"/>
                <a:gd name="T38" fmla="*/ 460 w 862"/>
                <a:gd name="T39" fmla="*/ 551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62" h="662">
                  <a:moveTo>
                    <a:pt x="672" y="297"/>
                  </a:moveTo>
                  <a:cubicBezTo>
                    <a:pt x="796" y="222"/>
                    <a:pt x="772" y="0"/>
                    <a:pt x="550" y="0"/>
                  </a:cubicBezTo>
                  <a:lnTo>
                    <a:pt x="68" y="0"/>
                  </a:lnTo>
                  <a:cubicBezTo>
                    <a:pt x="31" y="0"/>
                    <a:pt x="0" y="31"/>
                    <a:pt x="0" y="68"/>
                  </a:cubicBezTo>
                  <a:lnTo>
                    <a:pt x="0" y="593"/>
                  </a:lnTo>
                  <a:cubicBezTo>
                    <a:pt x="0" y="631"/>
                    <a:pt x="31" y="662"/>
                    <a:pt x="68" y="662"/>
                  </a:cubicBezTo>
                  <a:lnTo>
                    <a:pt x="487" y="662"/>
                  </a:lnTo>
                  <a:cubicBezTo>
                    <a:pt x="821" y="662"/>
                    <a:pt x="862" y="365"/>
                    <a:pt x="672" y="297"/>
                  </a:cubicBezTo>
                  <a:close/>
                  <a:moveTo>
                    <a:pt x="251" y="104"/>
                  </a:moveTo>
                  <a:lnTo>
                    <a:pt x="251" y="104"/>
                  </a:lnTo>
                  <a:lnTo>
                    <a:pt x="510" y="104"/>
                  </a:lnTo>
                  <a:cubicBezTo>
                    <a:pt x="657" y="104"/>
                    <a:pt x="650" y="264"/>
                    <a:pt x="490" y="264"/>
                  </a:cubicBezTo>
                  <a:lnTo>
                    <a:pt x="251" y="264"/>
                  </a:lnTo>
                  <a:lnTo>
                    <a:pt x="251" y="104"/>
                  </a:lnTo>
                  <a:close/>
                  <a:moveTo>
                    <a:pt x="460" y="551"/>
                  </a:moveTo>
                  <a:lnTo>
                    <a:pt x="460" y="551"/>
                  </a:lnTo>
                  <a:lnTo>
                    <a:pt x="251" y="551"/>
                  </a:lnTo>
                  <a:lnTo>
                    <a:pt x="251" y="368"/>
                  </a:lnTo>
                  <a:lnTo>
                    <a:pt x="519" y="368"/>
                  </a:lnTo>
                  <a:cubicBezTo>
                    <a:pt x="670" y="368"/>
                    <a:pt x="671" y="551"/>
                    <a:pt x="460" y="5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sp>
          <p:nvSpPr>
            <p:cNvPr id="50" name="Freeform 26"/>
            <p:cNvSpPr>
              <a:spLocks/>
            </p:cNvSpPr>
            <p:nvPr/>
          </p:nvSpPr>
          <p:spPr bwMode="auto">
            <a:xfrm>
              <a:off x="18100675" y="1965326"/>
              <a:ext cx="1284288" cy="1058863"/>
            </a:xfrm>
            <a:custGeom>
              <a:avLst/>
              <a:gdLst>
                <a:gd name="T0" fmla="*/ 760 w 822"/>
                <a:gd name="T1" fmla="*/ 0 h 662"/>
                <a:gd name="T2" fmla="*/ 62 w 822"/>
                <a:gd name="T3" fmla="*/ 0 h 662"/>
                <a:gd name="T4" fmla="*/ 0 w 822"/>
                <a:gd name="T5" fmla="*/ 56 h 662"/>
                <a:gd name="T6" fmla="*/ 62 w 822"/>
                <a:gd name="T7" fmla="*/ 111 h 662"/>
                <a:gd name="T8" fmla="*/ 294 w 822"/>
                <a:gd name="T9" fmla="*/ 111 h 662"/>
                <a:gd name="T10" fmla="*/ 294 w 822"/>
                <a:gd name="T11" fmla="*/ 593 h 662"/>
                <a:gd name="T12" fmla="*/ 362 w 822"/>
                <a:gd name="T13" fmla="*/ 662 h 662"/>
                <a:gd name="T14" fmla="*/ 471 w 822"/>
                <a:gd name="T15" fmla="*/ 662 h 662"/>
                <a:gd name="T16" fmla="*/ 539 w 822"/>
                <a:gd name="T17" fmla="*/ 593 h 662"/>
                <a:gd name="T18" fmla="*/ 539 w 822"/>
                <a:gd name="T19" fmla="*/ 111 h 662"/>
                <a:gd name="T20" fmla="*/ 760 w 822"/>
                <a:gd name="T21" fmla="*/ 111 h 662"/>
                <a:gd name="T22" fmla="*/ 822 w 822"/>
                <a:gd name="T23" fmla="*/ 56 h 662"/>
                <a:gd name="T24" fmla="*/ 760 w 822"/>
                <a:gd name="T25"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22" h="662">
                  <a:moveTo>
                    <a:pt x="760" y="0"/>
                  </a:moveTo>
                  <a:lnTo>
                    <a:pt x="62" y="0"/>
                  </a:lnTo>
                  <a:cubicBezTo>
                    <a:pt x="32" y="0"/>
                    <a:pt x="0" y="25"/>
                    <a:pt x="0" y="56"/>
                  </a:cubicBezTo>
                  <a:cubicBezTo>
                    <a:pt x="0" y="86"/>
                    <a:pt x="32" y="111"/>
                    <a:pt x="62" y="111"/>
                  </a:cubicBezTo>
                  <a:lnTo>
                    <a:pt x="294" y="111"/>
                  </a:lnTo>
                  <a:lnTo>
                    <a:pt x="294" y="593"/>
                  </a:lnTo>
                  <a:cubicBezTo>
                    <a:pt x="294" y="631"/>
                    <a:pt x="325" y="662"/>
                    <a:pt x="362" y="662"/>
                  </a:cubicBezTo>
                  <a:lnTo>
                    <a:pt x="471" y="662"/>
                  </a:lnTo>
                  <a:cubicBezTo>
                    <a:pt x="508" y="662"/>
                    <a:pt x="539" y="631"/>
                    <a:pt x="539" y="593"/>
                  </a:cubicBezTo>
                  <a:lnTo>
                    <a:pt x="539" y="111"/>
                  </a:lnTo>
                  <a:lnTo>
                    <a:pt x="760" y="111"/>
                  </a:lnTo>
                  <a:cubicBezTo>
                    <a:pt x="790" y="111"/>
                    <a:pt x="822" y="86"/>
                    <a:pt x="822" y="56"/>
                  </a:cubicBezTo>
                  <a:cubicBezTo>
                    <a:pt x="822" y="25"/>
                    <a:pt x="790" y="0"/>
                    <a:pt x="76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s-AR" sz="9677"/>
            </a:p>
          </p:txBody>
        </p:sp>
      </p:grpSp>
      <p:sp>
        <p:nvSpPr>
          <p:cNvPr id="54" name="CuadroTexto 53"/>
          <p:cNvSpPr txBox="1"/>
          <p:nvPr/>
        </p:nvSpPr>
        <p:spPr>
          <a:xfrm>
            <a:off x="14744568" y="9823707"/>
            <a:ext cx="7812734" cy="3886003"/>
          </a:xfrm>
          <a:prstGeom prst="rect">
            <a:avLst/>
          </a:prstGeom>
          <a:noFill/>
        </p:spPr>
        <p:txBody>
          <a:bodyPr wrap="square" tIns="12192" bIns="12192" rtlCol="0" anchor="b">
            <a:noAutofit/>
          </a:bodyPr>
          <a:lstStyle/>
          <a:p>
            <a:pPr algn="ctr">
              <a:lnSpc>
                <a:spcPct val="113000"/>
              </a:lnSpc>
            </a:pPr>
            <a:r>
              <a:rPr lang="en-US" sz="24000">
                <a:solidFill>
                  <a:schemeClr val="accent1"/>
                </a:solidFill>
                <a:latin typeface="CSAIL Ebony Th" panose="00000300000000000000" pitchFamily="50" charset="0"/>
              </a:rPr>
              <a:t>40%</a:t>
            </a:r>
          </a:p>
        </p:txBody>
      </p:sp>
      <p:graphicFrame>
        <p:nvGraphicFramePr>
          <p:cNvPr id="57" name="Gráfico 56"/>
          <p:cNvGraphicFramePr/>
          <p:nvPr>
            <p:extLst>
              <p:ext uri="{D42A27DB-BD31-4B8C-83A1-F6EECF244321}">
                <p14:modId xmlns:p14="http://schemas.microsoft.com/office/powerpoint/2010/main" val="2401980207"/>
              </p:ext>
            </p:extLst>
          </p:nvPr>
        </p:nvGraphicFramePr>
        <p:xfrm>
          <a:off x="21859258" y="9823707"/>
          <a:ext cx="6189770" cy="3416180"/>
        </p:xfrm>
        <a:graphic>
          <a:graphicData uri="http://schemas.openxmlformats.org/drawingml/2006/chart">
            <c:chart xmlns:c="http://schemas.openxmlformats.org/drawingml/2006/chart" xmlns:r="http://schemas.openxmlformats.org/officeDocument/2006/relationships" r:id="rId2"/>
          </a:graphicData>
        </a:graphic>
      </p:graphicFrame>
      <p:cxnSp>
        <p:nvCxnSpPr>
          <p:cNvPr id="61" name="Conector recto 60"/>
          <p:cNvCxnSpPr/>
          <p:nvPr/>
        </p:nvCxnSpPr>
        <p:spPr>
          <a:xfrm>
            <a:off x="30031360" y="10820400"/>
            <a:ext cx="1257766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CuadroTexto 63"/>
          <p:cNvSpPr txBox="1"/>
          <p:nvPr/>
        </p:nvSpPr>
        <p:spPr>
          <a:xfrm>
            <a:off x="29986955" y="9220200"/>
            <a:ext cx="12456445" cy="4953000"/>
          </a:xfrm>
          <a:prstGeom prst="rect">
            <a:avLst/>
          </a:prstGeom>
          <a:noFill/>
        </p:spPr>
        <p:txBody>
          <a:bodyPr wrap="square" tIns="12192" bIns="12192" numCol="1" rtlCol="0" anchor="t">
            <a:noAutofit/>
          </a:bodyPr>
          <a:lstStyle/>
          <a:p>
            <a:pPr>
              <a:tabLst>
                <a:tab pos="6646863" algn="l"/>
              </a:tabLst>
            </a:pPr>
            <a:r>
              <a:rPr lang="fr-FR" sz="8400" b="1">
                <a:solidFill>
                  <a:schemeClr val="accent5"/>
                </a:solidFill>
                <a:latin typeface="CSAIL Ebony" panose="00000500000000000000" pitchFamily="50" charset="0"/>
              </a:rPr>
              <a:t>84 points</a:t>
            </a:r>
            <a:r>
              <a:rPr lang="fr-FR" sz="11200" b="1">
                <a:solidFill>
                  <a:schemeClr val="accent5"/>
                </a:solidFill>
                <a:latin typeface="CSAIL Ebony" panose="00000500000000000000" pitchFamily="50" charset="0"/>
              </a:rPr>
              <a:t>	</a:t>
            </a:r>
            <a:r>
              <a:rPr lang="fr-FR" sz="8400" b="1">
                <a:solidFill>
                  <a:schemeClr val="accent5"/>
                </a:solidFill>
                <a:latin typeface="CSAIL Ebony" panose="00000500000000000000" pitchFamily="50" charset="0"/>
              </a:rPr>
              <a:t>Title</a:t>
            </a:r>
          </a:p>
          <a:p>
            <a:pPr>
              <a:tabLst>
                <a:tab pos="6646863" algn="l"/>
              </a:tabLst>
            </a:pPr>
            <a:r>
              <a:rPr lang="fr-FR" sz="6000" b="1">
                <a:solidFill>
                  <a:schemeClr val="accent5"/>
                </a:solidFill>
                <a:latin typeface="CSAIL Ebony" panose="00000500000000000000" pitchFamily="50" charset="0"/>
              </a:rPr>
              <a:t>60 points	Sub-Titles</a:t>
            </a:r>
          </a:p>
          <a:p>
            <a:pPr>
              <a:spcBef>
                <a:spcPts val="3000"/>
              </a:spcBef>
              <a:tabLst>
                <a:tab pos="6646863" algn="l"/>
              </a:tabLst>
            </a:pPr>
            <a:r>
              <a:rPr lang="fr-FR" sz="3600" b="1">
                <a:solidFill>
                  <a:schemeClr val="accent5"/>
                </a:solidFill>
                <a:latin typeface="CSAIL Ebony" panose="00000500000000000000" pitchFamily="50" charset="0"/>
              </a:rPr>
              <a:t>36 points	Intro / Pull Quote</a:t>
            </a:r>
          </a:p>
          <a:p>
            <a:pPr>
              <a:spcBef>
                <a:spcPts val="5200"/>
              </a:spcBef>
              <a:tabLst>
                <a:tab pos="6646863" algn="l"/>
              </a:tabLst>
            </a:pPr>
            <a:r>
              <a:rPr lang="fr-FR" sz="2400" b="1">
                <a:solidFill>
                  <a:schemeClr val="accent5"/>
                </a:solidFill>
                <a:latin typeface="CSAIL Ebony Lt" panose="00000400000000000000" pitchFamily="50" charset="0"/>
              </a:rPr>
              <a:t>24 points	Body Copy</a:t>
            </a:r>
            <a:endParaRPr lang="en-US" sz="2400" b="1">
              <a:solidFill>
                <a:schemeClr val="accent5"/>
              </a:solidFill>
              <a:latin typeface="CSAIL Ebony Lt" panose="00000400000000000000" pitchFamily="50" charset="0"/>
            </a:endParaRPr>
          </a:p>
        </p:txBody>
      </p:sp>
      <p:sp>
        <p:nvSpPr>
          <p:cNvPr id="2" name="CuadroTexto 1"/>
          <p:cNvSpPr txBox="1"/>
          <p:nvPr/>
        </p:nvSpPr>
        <p:spPr>
          <a:xfrm>
            <a:off x="29897528" y="18900622"/>
            <a:ext cx="13079272" cy="2054378"/>
          </a:xfrm>
          <a:prstGeom prst="rect">
            <a:avLst/>
          </a:prstGeom>
          <a:noFill/>
        </p:spPr>
        <p:txBody>
          <a:bodyPr wrap="square" numCol="2" spcCol="457200" rtlCol="0">
            <a:noAutofit/>
          </a:bodyPr>
          <a:lstStyle/>
          <a:p>
            <a:pPr>
              <a:lnSpc>
                <a:spcPct val="105000"/>
              </a:lnSpc>
            </a:pPr>
            <a:r>
              <a:rPr lang="en-US" sz="2400">
                <a:solidFill>
                  <a:schemeClr val="accent5"/>
                </a:solidFill>
                <a:latin typeface="CSAIL Ebony Lt" panose="00000400000000000000" pitchFamily="50" charset="0"/>
              </a:rPr>
              <a:t>Considering re-labeling your images with more general descriptions so that colleagues from outside your specific field will still get the basic of the given experiment. And finally use summary statistics, these are used to summarize a set of observations, in order to communicate the largest amount of information as simply as possible. </a:t>
            </a:r>
          </a:p>
          <a:p>
            <a:pPr>
              <a:lnSpc>
                <a:spcPct val="105000"/>
              </a:lnSpc>
            </a:pPr>
            <a:r>
              <a:rPr lang="en-US" sz="2400" i="1" smtClean="0">
                <a:solidFill>
                  <a:schemeClr val="accent5"/>
                </a:solidFill>
                <a:latin typeface="CSAIL Ebony Lt" panose="00000400000000000000" pitchFamily="50" charset="0"/>
              </a:rPr>
              <a:t>Note</a:t>
            </a:r>
            <a:r>
              <a:rPr lang="en-US" sz="2400" i="1">
                <a:solidFill>
                  <a:schemeClr val="accent5"/>
                </a:solidFill>
                <a:latin typeface="CSAIL Ebony Lt" panose="00000400000000000000" pitchFamily="50" charset="0"/>
              </a:rPr>
              <a:t>: For multiple column work, a better average per line is 40 to 50 characters.</a:t>
            </a:r>
            <a:endParaRPr lang="es-AR" sz="2400" i="1">
              <a:solidFill>
                <a:schemeClr val="accent5"/>
              </a:solidFill>
              <a:latin typeface="CSAIL Ebony Lt" panose="00000400000000000000" pitchFamily="50" charset="0"/>
            </a:endParaRPr>
          </a:p>
        </p:txBody>
      </p:sp>
      <p:sp>
        <p:nvSpPr>
          <p:cNvPr id="56" name="CuadroTexto 55"/>
          <p:cNvSpPr txBox="1"/>
          <p:nvPr/>
        </p:nvSpPr>
        <p:spPr>
          <a:xfrm>
            <a:off x="31013400" y="22612287"/>
            <a:ext cx="3571122" cy="647825"/>
          </a:xfrm>
          <a:prstGeom prst="rect">
            <a:avLst/>
          </a:prstGeom>
          <a:noFill/>
        </p:spPr>
        <p:txBody>
          <a:bodyPr wrap="square" tIns="12192" bIns="12192" rtlCol="0" anchor="b">
            <a:noAutofit/>
          </a:bodyPr>
          <a:lstStyle/>
          <a:p>
            <a:pPr algn="ctr">
              <a:lnSpc>
                <a:spcPct val="113000"/>
              </a:lnSpc>
            </a:pPr>
            <a:r>
              <a:rPr lang="en-US" sz="2400" b="1">
                <a:solidFill>
                  <a:schemeClr val="accent5"/>
                </a:solidFill>
                <a:latin typeface="CSAIL Ebony Lt" panose="00000400000000000000" pitchFamily="50" charset="0"/>
              </a:rPr>
              <a:t>LABEL THIS IMAGE</a:t>
            </a:r>
          </a:p>
        </p:txBody>
      </p:sp>
      <p:graphicFrame>
        <p:nvGraphicFramePr>
          <p:cNvPr id="25" name="Gráfico 24"/>
          <p:cNvGraphicFramePr/>
          <p:nvPr>
            <p:extLst>
              <p:ext uri="{D42A27DB-BD31-4B8C-83A1-F6EECF244321}">
                <p14:modId xmlns:p14="http://schemas.microsoft.com/office/powerpoint/2010/main" val="1036960247"/>
              </p:ext>
            </p:extLst>
          </p:nvPr>
        </p:nvGraphicFramePr>
        <p:xfrm>
          <a:off x="30214678" y="24008986"/>
          <a:ext cx="5570446" cy="76909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0" name="Gráfico 59"/>
          <p:cNvGraphicFramePr/>
          <p:nvPr>
            <p:extLst>
              <p:ext uri="{D42A27DB-BD31-4B8C-83A1-F6EECF244321}">
                <p14:modId xmlns:p14="http://schemas.microsoft.com/office/powerpoint/2010/main" val="2634616249"/>
              </p:ext>
            </p:extLst>
          </p:nvPr>
        </p:nvGraphicFramePr>
        <p:xfrm>
          <a:off x="36872954" y="24008986"/>
          <a:ext cx="5570446" cy="7690922"/>
        </p:xfrm>
        <a:graphic>
          <a:graphicData uri="http://schemas.openxmlformats.org/drawingml/2006/chart">
            <c:chart xmlns:c="http://schemas.openxmlformats.org/drawingml/2006/chart" xmlns:r="http://schemas.openxmlformats.org/officeDocument/2006/relationships" r:id="rId4"/>
          </a:graphicData>
        </a:graphic>
      </p:graphicFrame>
      <p:sp>
        <p:nvSpPr>
          <p:cNvPr id="67" name="CuadroTexto 66"/>
          <p:cNvSpPr txBox="1"/>
          <p:nvPr/>
        </p:nvSpPr>
        <p:spPr>
          <a:xfrm>
            <a:off x="37356123" y="22612287"/>
            <a:ext cx="3571122" cy="647825"/>
          </a:xfrm>
          <a:prstGeom prst="rect">
            <a:avLst/>
          </a:prstGeom>
          <a:noFill/>
        </p:spPr>
        <p:txBody>
          <a:bodyPr wrap="square" tIns="12192" bIns="12192" rtlCol="0" anchor="b">
            <a:noAutofit/>
          </a:bodyPr>
          <a:lstStyle/>
          <a:p>
            <a:pPr algn="ctr">
              <a:lnSpc>
                <a:spcPct val="113000"/>
              </a:lnSpc>
            </a:pPr>
            <a:r>
              <a:rPr lang="en-US" sz="2400" b="1">
                <a:solidFill>
                  <a:schemeClr val="accent5"/>
                </a:solidFill>
                <a:latin typeface="CSAIL Ebony Lt" panose="00000400000000000000" pitchFamily="50" charset="0"/>
              </a:rPr>
              <a:t>LABEL THIS IMAGE</a:t>
            </a:r>
          </a:p>
        </p:txBody>
      </p:sp>
      <p:sp>
        <p:nvSpPr>
          <p:cNvPr id="73" name="CuadroTexto 72"/>
          <p:cNvSpPr txBox="1"/>
          <p:nvPr/>
        </p:nvSpPr>
        <p:spPr>
          <a:xfrm>
            <a:off x="914400" y="4572000"/>
            <a:ext cx="13414248" cy="9601200"/>
          </a:xfrm>
          <a:prstGeom prst="rect">
            <a:avLst/>
          </a:prstGeom>
          <a:solidFill>
            <a:srgbClr val="EBEBEB"/>
          </a:solidFill>
        </p:spPr>
        <p:txBody>
          <a:bodyPr wrap="square" lIns="457200" tIns="304800" rIns="457200" bIns="609600" rtlCol="0" anchor="t">
            <a:noAutofit/>
          </a:bodyPr>
          <a:lstStyle/>
          <a:p>
            <a:pPr>
              <a:lnSpc>
                <a:spcPct val="113000"/>
              </a:lnSpc>
              <a:spcBef>
                <a:spcPts val="1600"/>
              </a:spcBef>
            </a:pPr>
            <a:r>
              <a:rPr lang="en-US" sz="6000" b="1">
                <a:solidFill>
                  <a:schemeClr val="accent5"/>
                </a:solidFill>
                <a:latin typeface="CSAIL Ebony" panose="00000500000000000000" pitchFamily="50" charset="0"/>
              </a:rPr>
              <a:t>Cut down on text</a:t>
            </a:r>
          </a:p>
          <a:p>
            <a:pPr>
              <a:lnSpc>
                <a:spcPct val="113000"/>
              </a:lnSpc>
              <a:spcBef>
                <a:spcPts val="1500"/>
              </a:spcBef>
            </a:pPr>
            <a:r>
              <a:rPr lang="en-US" sz="3600" b="1">
                <a:solidFill>
                  <a:schemeClr val="accent5"/>
                </a:solidFill>
                <a:latin typeface="CSAIL Ebony" panose="00000500000000000000" pitchFamily="50" charset="0"/>
              </a:rPr>
              <a:t>You don’t need to include all information.</a:t>
            </a:r>
          </a:p>
          <a:p>
            <a:pPr>
              <a:lnSpc>
                <a:spcPct val="113000"/>
              </a:lnSpc>
              <a:spcBef>
                <a:spcPts val="4600"/>
              </a:spcBef>
            </a:pPr>
            <a:r>
              <a:rPr lang="en-US" sz="3600" b="1">
                <a:solidFill>
                  <a:schemeClr val="accent5"/>
                </a:solidFill>
                <a:latin typeface="CSAIL Ebony" panose="00000500000000000000" pitchFamily="50" charset="0"/>
              </a:rPr>
              <a:t>Choose a comfortable measure.</a:t>
            </a:r>
          </a:p>
          <a:p>
            <a:pPr>
              <a:lnSpc>
                <a:spcPct val="113000"/>
              </a:lnSpc>
              <a:tabLst>
                <a:tab pos="12452039" algn="l"/>
              </a:tabLst>
            </a:pPr>
            <a:r>
              <a:rPr lang="en-US" sz="3600">
                <a:solidFill>
                  <a:schemeClr val="accent5"/>
                </a:solidFill>
                <a:latin typeface="CSAIL Ebony Lt" panose="00000400000000000000" pitchFamily="50" charset="0"/>
              </a:rPr>
              <a:t>The measure is the number of characters in a single line of a column of text. Anything from 45 to 75 characters is widely regarded as a satisfactory length of line for a single-column page set in a text face in a text size. The 66-character line (counting both letters and spaces) is widely regarded as ideal. For multiple column work, a better average is 40 to 50 characters.</a:t>
            </a:r>
          </a:p>
          <a:p>
            <a:pPr>
              <a:lnSpc>
                <a:spcPct val="113000"/>
              </a:lnSpc>
              <a:spcBef>
                <a:spcPts val="4500"/>
              </a:spcBef>
            </a:pPr>
            <a:r>
              <a:rPr lang="en-US" sz="3600">
                <a:solidFill>
                  <a:schemeClr val="accent5"/>
                </a:solidFill>
                <a:latin typeface="CSAIL Ebony Lt" panose="00000400000000000000" pitchFamily="50" charset="0"/>
              </a:rPr>
              <a:t>Justifying your text on the left-hand side makes the information easier to read.</a:t>
            </a:r>
            <a:endParaRPr lang="en-US" sz="3600" b="1">
              <a:solidFill>
                <a:schemeClr val="accent5"/>
              </a:solidFill>
              <a:latin typeface="CSAIL Ebony" panose="00000500000000000000" pitchFamily="50" charset="0"/>
            </a:endParaRPr>
          </a:p>
          <a:p>
            <a:pPr>
              <a:lnSpc>
                <a:spcPct val="113000"/>
              </a:lnSpc>
              <a:spcBef>
                <a:spcPts val="1600"/>
              </a:spcBef>
            </a:pPr>
            <a:endParaRPr lang="en-US" sz="8000" b="1">
              <a:solidFill>
                <a:schemeClr val="accent5"/>
              </a:solidFill>
              <a:latin typeface="CSAIL Ebony" panose="00000500000000000000" pitchFamily="50" charset="0"/>
            </a:endParaRPr>
          </a:p>
        </p:txBody>
      </p:sp>
      <p:cxnSp>
        <p:nvCxnSpPr>
          <p:cNvPr id="81" name="Conector recto 80"/>
          <p:cNvCxnSpPr/>
          <p:nvPr/>
        </p:nvCxnSpPr>
        <p:spPr>
          <a:xfrm>
            <a:off x="29986955" y="11963400"/>
            <a:ext cx="12622072"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2" name="Conector recto 81"/>
          <p:cNvCxnSpPr/>
          <p:nvPr/>
        </p:nvCxnSpPr>
        <p:spPr>
          <a:xfrm>
            <a:off x="29986955" y="13106400"/>
            <a:ext cx="12622072"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7" name="Freeform 5"/>
          <p:cNvSpPr>
            <a:spLocks noEditPoints="1"/>
          </p:cNvSpPr>
          <p:nvPr/>
        </p:nvSpPr>
        <p:spPr bwMode="auto">
          <a:xfrm>
            <a:off x="16005175" y="28684538"/>
            <a:ext cx="11920538" cy="2201863"/>
          </a:xfrm>
          <a:custGeom>
            <a:avLst/>
            <a:gdLst>
              <a:gd name="T0" fmla="*/ 11681 w 12743"/>
              <a:gd name="T1" fmla="*/ 1604 h 2347"/>
              <a:gd name="T2" fmla="*/ 11431 w 12743"/>
              <a:gd name="T3" fmla="*/ 1222 h 2347"/>
              <a:gd name="T4" fmla="*/ 12236 w 12743"/>
              <a:gd name="T5" fmla="*/ 1604 h 2347"/>
              <a:gd name="T6" fmla="*/ 11951 w 12743"/>
              <a:gd name="T7" fmla="*/ 1667 h 2347"/>
              <a:gd name="T8" fmla="*/ 12000 w 12743"/>
              <a:gd name="T9" fmla="*/ 2257 h 2347"/>
              <a:gd name="T10" fmla="*/ 12743 w 12743"/>
              <a:gd name="T11" fmla="*/ 2195 h 2347"/>
              <a:gd name="T12" fmla="*/ 12695 w 12743"/>
              <a:gd name="T13" fmla="*/ 1604 h 2347"/>
              <a:gd name="T14" fmla="*/ 12445 w 12743"/>
              <a:gd name="T15" fmla="*/ 1181 h 2347"/>
              <a:gd name="T16" fmla="*/ 12445 w 12743"/>
              <a:gd name="T17" fmla="*/ 1160 h 2347"/>
              <a:gd name="T18" fmla="*/ 12445 w 12743"/>
              <a:gd name="T19" fmla="*/ 1084 h 2347"/>
              <a:gd name="T20" fmla="*/ 10931 w 12743"/>
              <a:gd name="T21" fmla="*/ 1028 h 2347"/>
              <a:gd name="T22" fmla="*/ 11167 w 12743"/>
              <a:gd name="T23" fmla="*/ 667 h 2347"/>
              <a:gd name="T24" fmla="*/ 11215 w 12743"/>
              <a:gd name="T25" fmla="*/ 77 h 2347"/>
              <a:gd name="T26" fmla="*/ 10465 w 12743"/>
              <a:gd name="T27" fmla="*/ 14 h 2347"/>
              <a:gd name="T28" fmla="*/ 10424 w 12743"/>
              <a:gd name="T29" fmla="*/ 604 h 2347"/>
              <a:gd name="T30" fmla="*/ 10715 w 12743"/>
              <a:gd name="T31" fmla="*/ 667 h 2347"/>
              <a:gd name="T32" fmla="*/ 10264 w 12743"/>
              <a:gd name="T33" fmla="*/ 1028 h 2347"/>
              <a:gd name="T34" fmla="*/ 10208 w 12743"/>
              <a:gd name="T35" fmla="*/ 1153 h 2347"/>
              <a:gd name="T36" fmla="*/ 10208 w 12743"/>
              <a:gd name="T37" fmla="*/ 1604 h 2347"/>
              <a:gd name="T38" fmla="*/ 9917 w 12743"/>
              <a:gd name="T39" fmla="*/ 1667 h 2347"/>
              <a:gd name="T40" fmla="*/ 9965 w 12743"/>
              <a:gd name="T41" fmla="*/ 2257 h 2347"/>
              <a:gd name="T42" fmla="*/ 10708 w 12743"/>
              <a:gd name="T43" fmla="*/ 2195 h 2347"/>
              <a:gd name="T44" fmla="*/ 10660 w 12743"/>
              <a:gd name="T45" fmla="*/ 1604 h 2347"/>
              <a:gd name="T46" fmla="*/ 10424 w 12743"/>
              <a:gd name="T47" fmla="*/ 1222 h 2347"/>
              <a:gd name="T48" fmla="*/ 11222 w 12743"/>
              <a:gd name="T49" fmla="*/ 1604 h 2347"/>
              <a:gd name="T50" fmla="*/ 10938 w 12743"/>
              <a:gd name="T51" fmla="*/ 1667 h 2347"/>
              <a:gd name="T52" fmla="*/ 10979 w 12743"/>
              <a:gd name="T53" fmla="*/ 2257 h 2347"/>
              <a:gd name="T54" fmla="*/ 11729 w 12743"/>
              <a:gd name="T55" fmla="*/ 2195 h 2347"/>
              <a:gd name="T56" fmla="*/ 0 w 12743"/>
              <a:gd name="T57" fmla="*/ 1931 h 2347"/>
              <a:gd name="T58" fmla="*/ 423 w 12743"/>
              <a:gd name="T59" fmla="*/ 2347 h 2347"/>
              <a:gd name="T60" fmla="*/ 3243 w 12743"/>
              <a:gd name="T61" fmla="*/ 2021 h 2347"/>
              <a:gd name="T62" fmla="*/ 0 w 12743"/>
              <a:gd name="T63" fmla="*/ 1931 h 2347"/>
              <a:gd name="T64" fmla="*/ 1875 w 12743"/>
              <a:gd name="T65" fmla="*/ 2215 h 2347"/>
              <a:gd name="T66" fmla="*/ 1312 w 12743"/>
              <a:gd name="T67" fmla="*/ 2174 h 2347"/>
              <a:gd name="T68" fmla="*/ 1361 w 12743"/>
              <a:gd name="T69" fmla="*/ 2056 h 2347"/>
              <a:gd name="T70" fmla="*/ 1937 w 12743"/>
              <a:gd name="T71" fmla="*/ 2111 h 2347"/>
              <a:gd name="T72" fmla="*/ 666 w 12743"/>
              <a:gd name="T73" fmla="*/ 486 h 2347"/>
              <a:gd name="T74" fmla="*/ 2285 w 12743"/>
              <a:gd name="T75" fmla="*/ 257 h 2347"/>
              <a:gd name="T76" fmla="*/ 2576 w 12743"/>
              <a:gd name="T77" fmla="*/ 1278 h 2347"/>
              <a:gd name="T78" fmla="*/ 958 w 12743"/>
              <a:gd name="T79" fmla="*/ 1493 h 2347"/>
              <a:gd name="T80" fmla="*/ 666 w 12743"/>
              <a:gd name="T81" fmla="*/ 486 h 2347"/>
              <a:gd name="T82" fmla="*/ 875 w 12743"/>
              <a:gd name="T83" fmla="*/ 1757 h 2347"/>
              <a:gd name="T84" fmla="*/ 2875 w 12743"/>
              <a:gd name="T85" fmla="*/ 1334 h 2347"/>
              <a:gd name="T86" fmla="*/ 2361 w 12743"/>
              <a:gd name="T87" fmla="*/ 0 h 2347"/>
              <a:gd name="T88" fmla="*/ 368 w 12743"/>
              <a:gd name="T89" fmla="*/ 424 h 2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743" h="2347">
                <a:moveTo>
                  <a:pt x="11729" y="1667"/>
                </a:moveTo>
                <a:cubicBezTo>
                  <a:pt x="11729" y="1632"/>
                  <a:pt x="11708" y="1604"/>
                  <a:pt x="11681" y="1604"/>
                </a:cubicBezTo>
                <a:cubicBezTo>
                  <a:pt x="11431" y="1604"/>
                  <a:pt x="11431" y="1604"/>
                  <a:pt x="11431" y="1604"/>
                </a:cubicBezTo>
                <a:cubicBezTo>
                  <a:pt x="11431" y="1222"/>
                  <a:pt x="11431" y="1222"/>
                  <a:pt x="11431" y="1222"/>
                </a:cubicBezTo>
                <a:cubicBezTo>
                  <a:pt x="12236" y="1222"/>
                  <a:pt x="12236" y="1222"/>
                  <a:pt x="12236" y="1222"/>
                </a:cubicBezTo>
                <a:cubicBezTo>
                  <a:pt x="12236" y="1604"/>
                  <a:pt x="12236" y="1604"/>
                  <a:pt x="12236" y="1604"/>
                </a:cubicBezTo>
                <a:cubicBezTo>
                  <a:pt x="12000" y="1604"/>
                  <a:pt x="12000" y="1604"/>
                  <a:pt x="12000" y="1604"/>
                </a:cubicBezTo>
                <a:cubicBezTo>
                  <a:pt x="11972" y="1604"/>
                  <a:pt x="11951" y="1632"/>
                  <a:pt x="11951" y="1667"/>
                </a:cubicBezTo>
                <a:cubicBezTo>
                  <a:pt x="11951" y="2195"/>
                  <a:pt x="11951" y="2195"/>
                  <a:pt x="11951" y="2195"/>
                </a:cubicBezTo>
                <a:cubicBezTo>
                  <a:pt x="11951" y="2236"/>
                  <a:pt x="11972" y="2257"/>
                  <a:pt x="12000" y="2257"/>
                </a:cubicBezTo>
                <a:cubicBezTo>
                  <a:pt x="12695" y="2257"/>
                  <a:pt x="12695" y="2257"/>
                  <a:pt x="12695" y="2257"/>
                </a:cubicBezTo>
                <a:cubicBezTo>
                  <a:pt x="12722" y="2257"/>
                  <a:pt x="12743" y="2236"/>
                  <a:pt x="12743" y="2195"/>
                </a:cubicBezTo>
                <a:cubicBezTo>
                  <a:pt x="12743" y="1667"/>
                  <a:pt x="12743" y="1667"/>
                  <a:pt x="12743" y="1667"/>
                </a:cubicBezTo>
                <a:cubicBezTo>
                  <a:pt x="12743" y="1632"/>
                  <a:pt x="12722" y="1604"/>
                  <a:pt x="12695" y="1604"/>
                </a:cubicBezTo>
                <a:cubicBezTo>
                  <a:pt x="12445" y="1604"/>
                  <a:pt x="12445" y="1604"/>
                  <a:pt x="12445" y="1604"/>
                </a:cubicBezTo>
                <a:cubicBezTo>
                  <a:pt x="12445" y="1181"/>
                  <a:pt x="12445" y="1181"/>
                  <a:pt x="12445" y="1181"/>
                </a:cubicBezTo>
                <a:cubicBezTo>
                  <a:pt x="12445" y="1181"/>
                  <a:pt x="12445" y="1181"/>
                  <a:pt x="12445" y="1181"/>
                </a:cubicBezTo>
                <a:cubicBezTo>
                  <a:pt x="12445" y="1160"/>
                  <a:pt x="12445" y="1160"/>
                  <a:pt x="12445" y="1160"/>
                </a:cubicBezTo>
                <a:cubicBezTo>
                  <a:pt x="12445" y="1153"/>
                  <a:pt x="12445" y="1153"/>
                  <a:pt x="12445" y="1153"/>
                </a:cubicBezTo>
                <a:cubicBezTo>
                  <a:pt x="12445" y="1084"/>
                  <a:pt x="12445" y="1084"/>
                  <a:pt x="12445" y="1084"/>
                </a:cubicBezTo>
                <a:cubicBezTo>
                  <a:pt x="12445" y="1056"/>
                  <a:pt x="12431" y="1028"/>
                  <a:pt x="12396" y="1028"/>
                </a:cubicBezTo>
                <a:cubicBezTo>
                  <a:pt x="10931" y="1028"/>
                  <a:pt x="10931" y="1028"/>
                  <a:pt x="10931" y="1028"/>
                </a:cubicBezTo>
                <a:cubicBezTo>
                  <a:pt x="10931" y="667"/>
                  <a:pt x="10931" y="667"/>
                  <a:pt x="10931" y="667"/>
                </a:cubicBezTo>
                <a:cubicBezTo>
                  <a:pt x="11167" y="667"/>
                  <a:pt x="11167" y="667"/>
                  <a:pt x="11167" y="667"/>
                </a:cubicBezTo>
                <a:cubicBezTo>
                  <a:pt x="11195" y="667"/>
                  <a:pt x="11215" y="646"/>
                  <a:pt x="11215" y="604"/>
                </a:cubicBezTo>
                <a:cubicBezTo>
                  <a:pt x="11215" y="77"/>
                  <a:pt x="11215" y="77"/>
                  <a:pt x="11215" y="77"/>
                </a:cubicBezTo>
                <a:cubicBezTo>
                  <a:pt x="11215" y="42"/>
                  <a:pt x="11195" y="14"/>
                  <a:pt x="11167" y="14"/>
                </a:cubicBezTo>
                <a:cubicBezTo>
                  <a:pt x="10465" y="14"/>
                  <a:pt x="10465" y="14"/>
                  <a:pt x="10465" y="14"/>
                </a:cubicBezTo>
                <a:cubicBezTo>
                  <a:pt x="10438" y="14"/>
                  <a:pt x="10424" y="42"/>
                  <a:pt x="10424" y="77"/>
                </a:cubicBezTo>
                <a:cubicBezTo>
                  <a:pt x="10424" y="604"/>
                  <a:pt x="10424" y="604"/>
                  <a:pt x="10424" y="604"/>
                </a:cubicBezTo>
                <a:cubicBezTo>
                  <a:pt x="10424" y="646"/>
                  <a:pt x="10438" y="667"/>
                  <a:pt x="10465" y="667"/>
                </a:cubicBezTo>
                <a:cubicBezTo>
                  <a:pt x="10715" y="667"/>
                  <a:pt x="10715" y="667"/>
                  <a:pt x="10715" y="667"/>
                </a:cubicBezTo>
                <a:cubicBezTo>
                  <a:pt x="10715" y="1028"/>
                  <a:pt x="10715" y="1028"/>
                  <a:pt x="10715" y="1028"/>
                </a:cubicBezTo>
                <a:cubicBezTo>
                  <a:pt x="10264" y="1028"/>
                  <a:pt x="10264" y="1028"/>
                  <a:pt x="10264" y="1028"/>
                </a:cubicBezTo>
                <a:cubicBezTo>
                  <a:pt x="10229" y="1028"/>
                  <a:pt x="10208" y="1056"/>
                  <a:pt x="10208" y="1084"/>
                </a:cubicBezTo>
                <a:cubicBezTo>
                  <a:pt x="10208" y="1153"/>
                  <a:pt x="10208" y="1153"/>
                  <a:pt x="10208" y="1153"/>
                </a:cubicBezTo>
                <a:cubicBezTo>
                  <a:pt x="10208" y="1160"/>
                  <a:pt x="10208" y="1160"/>
                  <a:pt x="10208" y="1160"/>
                </a:cubicBezTo>
                <a:cubicBezTo>
                  <a:pt x="10208" y="1604"/>
                  <a:pt x="10208" y="1604"/>
                  <a:pt x="10208" y="1604"/>
                </a:cubicBezTo>
                <a:cubicBezTo>
                  <a:pt x="9965" y="1604"/>
                  <a:pt x="9965" y="1604"/>
                  <a:pt x="9965" y="1604"/>
                </a:cubicBezTo>
                <a:cubicBezTo>
                  <a:pt x="9938" y="1604"/>
                  <a:pt x="9917" y="1632"/>
                  <a:pt x="9917" y="1667"/>
                </a:cubicBezTo>
                <a:cubicBezTo>
                  <a:pt x="9917" y="2195"/>
                  <a:pt x="9917" y="2195"/>
                  <a:pt x="9917" y="2195"/>
                </a:cubicBezTo>
                <a:cubicBezTo>
                  <a:pt x="9917" y="2236"/>
                  <a:pt x="9938" y="2257"/>
                  <a:pt x="9965" y="2257"/>
                </a:cubicBezTo>
                <a:cubicBezTo>
                  <a:pt x="10660" y="2257"/>
                  <a:pt x="10660" y="2257"/>
                  <a:pt x="10660" y="2257"/>
                </a:cubicBezTo>
                <a:cubicBezTo>
                  <a:pt x="10695" y="2257"/>
                  <a:pt x="10708" y="2236"/>
                  <a:pt x="10708" y="2195"/>
                </a:cubicBezTo>
                <a:cubicBezTo>
                  <a:pt x="10708" y="1667"/>
                  <a:pt x="10708" y="1667"/>
                  <a:pt x="10708" y="1667"/>
                </a:cubicBezTo>
                <a:cubicBezTo>
                  <a:pt x="10708" y="1632"/>
                  <a:pt x="10695" y="1604"/>
                  <a:pt x="10660" y="1604"/>
                </a:cubicBezTo>
                <a:cubicBezTo>
                  <a:pt x="10424" y="1604"/>
                  <a:pt x="10424" y="1604"/>
                  <a:pt x="10424" y="1604"/>
                </a:cubicBezTo>
                <a:cubicBezTo>
                  <a:pt x="10424" y="1222"/>
                  <a:pt x="10424" y="1222"/>
                  <a:pt x="10424" y="1222"/>
                </a:cubicBezTo>
                <a:cubicBezTo>
                  <a:pt x="11222" y="1222"/>
                  <a:pt x="11222" y="1222"/>
                  <a:pt x="11222" y="1222"/>
                </a:cubicBezTo>
                <a:cubicBezTo>
                  <a:pt x="11222" y="1604"/>
                  <a:pt x="11222" y="1604"/>
                  <a:pt x="11222" y="1604"/>
                </a:cubicBezTo>
                <a:cubicBezTo>
                  <a:pt x="10979" y="1604"/>
                  <a:pt x="10979" y="1604"/>
                  <a:pt x="10979" y="1604"/>
                </a:cubicBezTo>
                <a:cubicBezTo>
                  <a:pt x="10951" y="1604"/>
                  <a:pt x="10938" y="1632"/>
                  <a:pt x="10938" y="1667"/>
                </a:cubicBezTo>
                <a:cubicBezTo>
                  <a:pt x="10938" y="2195"/>
                  <a:pt x="10938" y="2195"/>
                  <a:pt x="10938" y="2195"/>
                </a:cubicBezTo>
                <a:cubicBezTo>
                  <a:pt x="10938" y="2236"/>
                  <a:pt x="10951" y="2257"/>
                  <a:pt x="10979" y="2257"/>
                </a:cubicBezTo>
                <a:cubicBezTo>
                  <a:pt x="11681" y="2257"/>
                  <a:pt x="11681" y="2257"/>
                  <a:pt x="11681" y="2257"/>
                </a:cubicBezTo>
                <a:cubicBezTo>
                  <a:pt x="11708" y="2257"/>
                  <a:pt x="11729" y="2236"/>
                  <a:pt x="11729" y="2195"/>
                </a:cubicBezTo>
                <a:lnTo>
                  <a:pt x="11729" y="1667"/>
                </a:lnTo>
                <a:close/>
                <a:moveTo>
                  <a:pt x="0" y="1931"/>
                </a:moveTo>
                <a:cubicBezTo>
                  <a:pt x="0" y="2021"/>
                  <a:pt x="0" y="2021"/>
                  <a:pt x="0" y="2021"/>
                </a:cubicBezTo>
                <a:cubicBezTo>
                  <a:pt x="0" y="2313"/>
                  <a:pt x="104" y="2347"/>
                  <a:pt x="423" y="2347"/>
                </a:cubicBezTo>
                <a:cubicBezTo>
                  <a:pt x="2819" y="2347"/>
                  <a:pt x="2819" y="2347"/>
                  <a:pt x="2819" y="2347"/>
                </a:cubicBezTo>
                <a:cubicBezTo>
                  <a:pt x="3139" y="2347"/>
                  <a:pt x="3243" y="2313"/>
                  <a:pt x="3243" y="2021"/>
                </a:cubicBezTo>
                <a:cubicBezTo>
                  <a:pt x="3243" y="1931"/>
                  <a:pt x="3243" y="1931"/>
                  <a:pt x="3243" y="1931"/>
                </a:cubicBezTo>
                <a:lnTo>
                  <a:pt x="0" y="1931"/>
                </a:lnTo>
                <a:close/>
                <a:moveTo>
                  <a:pt x="1937" y="2174"/>
                </a:moveTo>
                <a:cubicBezTo>
                  <a:pt x="1937" y="2202"/>
                  <a:pt x="1917" y="2215"/>
                  <a:pt x="1875" y="2215"/>
                </a:cubicBezTo>
                <a:cubicBezTo>
                  <a:pt x="1361" y="2215"/>
                  <a:pt x="1361" y="2215"/>
                  <a:pt x="1361" y="2215"/>
                </a:cubicBezTo>
                <a:cubicBezTo>
                  <a:pt x="1326" y="2215"/>
                  <a:pt x="1312" y="2202"/>
                  <a:pt x="1312" y="2174"/>
                </a:cubicBezTo>
                <a:cubicBezTo>
                  <a:pt x="1312" y="2111"/>
                  <a:pt x="1312" y="2111"/>
                  <a:pt x="1312" y="2111"/>
                </a:cubicBezTo>
                <a:cubicBezTo>
                  <a:pt x="1312" y="2077"/>
                  <a:pt x="1326" y="2056"/>
                  <a:pt x="1361" y="2056"/>
                </a:cubicBezTo>
                <a:cubicBezTo>
                  <a:pt x="1875" y="2056"/>
                  <a:pt x="1875" y="2056"/>
                  <a:pt x="1875" y="2056"/>
                </a:cubicBezTo>
                <a:cubicBezTo>
                  <a:pt x="1917" y="2056"/>
                  <a:pt x="1937" y="2077"/>
                  <a:pt x="1937" y="2111"/>
                </a:cubicBezTo>
                <a:lnTo>
                  <a:pt x="1937" y="2174"/>
                </a:lnTo>
                <a:close/>
                <a:moveTo>
                  <a:pt x="666" y="486"/>
                </a:moveTo>
                <a:cubicBezTo>
                  <a:pt x="666" y="292"/>
                  <a:pt x="736" y="257"/>
                  <a:pt x="958" y="257"/>
                </a:cubicBezTo>
                <a:cubicBezTo>
                  <a:pt x="2285" y="257"/>
                  <a:pt x="2285" y="257"/>
                  <a:pt x="2285" y="257"/>
                </a:cubicBezTo>
                <a:cubicBezTo>
                  <a:pt x="2500" y="257"/>
                  <a:pt x="2576" y="292"/>
                  <a:pt x="2576" y="486"/>
                </a:cubicBezTo>
                <a:cubicBezTo>
                  <a:pt x="2576" y="1278"/>
                  <a:pt x="2576" y="1278"/>
                  <a:pt x="2576" y="1278"/>
                </a:cubicBezTo>
                <a:cubicBezTo>
                  <a:pt x="2576" y="1472"/>
                  <a:pt x="2500" y="1493"/>
                  <a:pt x="2285" y="1493"/>
                </a:cubicBezTo>
                <a:cubicBezTo>
                  <a:pt x="958" y="1493"/>
                  <a:pt x="958" y="1493"/>
                  <a:pt x="958" y="1493"/>
                </a:cubicBezTo>
                <a:cubicBezTo>
                  <a:pt x="736" y="1493"/>
                  <a:pt x="666" y="1472"/>
                  <a:pt x="666" y="1278"/>
                </a:cubicBezTo>
                <a:lnTo>
                  <a:pt x="666" y="486"/>
                </a:lnTo>
                <a:close/>
                <a:moveTo>
                  <a:pt x="368" y="1334"/>
                </a:moveTo>
                <a:cubicBezTo>
                  <a:pt x="368" y="1709"/>
                  <a:pt x="493" y="1757"/>
                  <a:pt x="875" y="1757"/>
                </a:cubicBezTo>
                <a:cubicBezTo>
                  <a:pt x="2347" y="1757"/>
                  <a:pt x="2347" y="1757"/>
                  <a:pt x="2347" y="1757"/>
                </a:cubicBezTo>
                <a:cubicBezTo>
                  <a:pt x="2736" y="1757"/>
                  <a:pt x="2875" y="1709"/>
                  <a:pt x="2875" y="1334"/>
                </a:cubicBezTo>
                <a:cubicBezTo>
                  <a:pt x="2875" y="424"/>
                  <a:pt x="2875" y="424"/>
                  <a:pt x="2875" y="424"/>
                </a:cubicBezTo>
                <a:cubicBezTo>
                  <a:pt x="2875" y="42"/>
                  <a:pt x="2750" y="0"/>
                  <a:pt x="2361" y="0"/>
                </a:cubicBezTo>
                <a:cubicBezTo>
                  <a:pt x="875" y="0"/>
                  <a:pt x="875" y="0"/>
                  <a:pt x="875" y="0"/>
                </a:cubicBezTo>
                <a:cubicBezTo>
                  <a:pt x="493" y="0"/>
                  <a:pt x="368" y="42"/>
                  <a:pt x="368" y="424"/>
                </a:cubicBezTo>
                <a:lnTo>
                  <a:pt x="368" y="1334"/>
                </a:lnTo>
                <a:close/>
              </a:path>
            </a:pathLst>
          </a:custGeom>
          <a:solidFill>
            <a:schemeClr val="accent2"/>
          </a:solidFill>
          <a:ln w="6350" cap="rnd">
            <a:noFill/>
            <a:prstDash val="solid"/>
            <a:round/>
            <a:headEnd/>
            <a:tailEnd/>
          </a:ln>
        </p:spPr>
        <p:txBody>
          <a:bodyPr vert="horz" wrap="square" lIns="91440" tIns="45720" rIns="91440" bIns="45720" numCol="1" anchor="t" anchorCtr="0" compatLnSpc="1">
            <a:prstTxWarp prst="textNoShape">
              <a:avLst/>
            </a:prstTxWarp>
          </a:bodyPr>
          <a:lstStyle/>
          <a:p>
            <a:endParaRPr lang="es-AR"/>
          </a:p>
        </p:txBody>
      </p:sp>
      <p:sp>
        <p:nvSpPr>
          <p:cNvPr id="88" name="Freeform 6"/>
          <p:cNvSpPr>
            <a:spLocks/>
          </p:cNvSpPr>
          <p:nvPr/>
        </p:nvSpPr>
        <p:spPr bwMode="auto">
          <a:xfrm>
            <a:off x="20416838" y="23548975"/>
            <a:ext cx="3098800" cy="2065338"/>
          </a:xfrm>
          <a:custGeom>
            <a:avLst/>
            <a:gdLst>
              <a:gd name="T0" fmla="*/ 2611 w 3313"/>
              <a:gd name="T1" fmla="*/ 2201 h 2201"/>
              <a:gd name="T2" fmla="*/ 3313 w 3313"/>
              <a:gd name="T3" fmla="*/ 1542 h 2201"/>
              <a:gd name="T4" fmla="*/ 2868 w 3313"/>
              <a:gd name="T5" fmla="*/ 937 h 2201"/>
              <a:gd name="T6" fmla="*/ 2875 w 3313"/>
              <a:gd name="T7" fmla="*/ 819 h 2201"/>
              <a:gd name="T8" fmla="*/ 2063 w 3313"/>
              <a:gd name="T9" fmla="*/ 0 h 2201"/>
              <a:gd name="T10" fmla="*/ 1264 w 3313"/>
              <a:gd name="T11" fmla="*/ 541 h 2201"/>
              <a:gd name="T12" fmla="*/ 1063 w 3313"/>
              <a:gd name="T13" fmla="*/ 507 h 2201"/>
              <a:gd name="T14" fmla="*/ 493 w 3313"/>
              <a:gd name="T15" fmla="*/ 1069 h 2201"/>
              <a:gd name="T16" fmla="*/ 493 w 3313"/>
              <a:gd name="T17" fmla="*/ 1104 h 2201"/>
              <a:gd name="T18" fmla="*/ 0 w 3313"/>
              <a:gd name="T19" fmla="*/ 1667 h 2201"/>
              <a:gd name="T20" fmla="*/ 563 w 3313"/>
              <a:gd name="T21" fmla="*/ 2201 h 2201"/>
              <a:gd name="T22" fmla="*/ 2611 w 3313"/>
              <a:gd name="T23" fmla="*/ 2201 h 2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13" h="2201">
                <a:moveTo>
                  <a:pt x="2611" y="2201"/>
                </a:moveTo>
                <a:cubicBezTo>
                  <a:pt x="3098" y="2180"/>
                  <a:pt x="3313" y="1930"/>
                  <a:pt x="3313" y="1542"/>
                </a:cubicBezTo>
                <a:cubicBezTo>
                  <a:pt x="3313" y="1250"/>
                  <a:pt x="3188" y="1007"/>
                  <a:pt x="2868" y="937"/>
                </a:cubicBezTo>
                <a:cubicBezTo>
                  <a:pt x="2875" y="903"/>
                  <a:pt x="2875" y="861"/>
                  <a:pt x="2875" y="819"/>
                </a:cubicBezTo>
                <a:cubicBezTo>
                  <a:pt x="2875" y="368"/>
                  <a:pt x="2625" y="0"/>
                  <a:pt x="2063" y="0"/>
                </a:cubicBezTo>
                <a:cubicBezTo>
                  <a:pt x="1639" y="0"/>
                  <a:pt x="1368" y="215"/>
                  <a:pt x="1264" y="541"/>
                </a:cubicBezTo>
                <a:cubicBezTo>
                  <a:pt x="1209" y="514"/>
                  <a:pt x="1139" y="507"/>
                  <a:pt x="1063" y="507"/>
                </a:cubicBezTo>
                <a:cubicBezTo>
                  <a:pt x="688" y="507"/>
                  <a:pt x="493" y="750"/>
                  <a:pt x="493" y="1069"/>
                </a:cubicBezTo>
                <a:cubicBezTo>
                  <a:pt x="493" y="1104"/>
                  <a:pt x="493" y="1104"/>
                  <a:pt x="493" y="1104"/>
                </a:cubicBezTo>
                <a:cubicBezTo>
                  <a:pt x="167" y="1146"/>
                  <a:pt x="0" y="1368"/>
                  <a:pt x="0" y="1667"/>
                </a:cubicBezTo>
                <a:cubicBezTo>
                  <a:pt x="0" y="1951"/>
                  <a:pt x="160" y="2201"/>
                  <a:pt x="563" y="2201"/>
                </a:cubicBezTo>
                <a:lnTo>
                  <a:pt x="2611" y="2201"/>
                </a:lnTo>
                <a:close/>
              </a:path>
            </a:pathLst>
          </a:custGeom>
          <a:solidFill>
            <a:schemeClr val="accent5"/>
          </a:solidFill>
          <a:ln w="6350" cap="rnd">
            <a:noFill/>
            <a:prstDash val="solid"/>
            <a:round/>
            <a:headEnd/>
            <a:tailEnd/>
          </a:ln>
        </p:spPr>
        <p:txBody>
          <a:bodyPr vert="horz" wrap="square" lIns="91440" tIns="45720" rIns="91440" bIns="45720" numCol="1" anchor="t" anchorCtr="0" compatLnSpc="1">
            <a:prstTxWarp prst="textNoShape">
              <a:avLst/>
            </a:prstTxWarp>
          </a:bodyPr>
          <a:lstStyle/>
          <a:p>
            <a:endParaRPr lang="es-AR"/>
          </a:p>
        </p:txBody>
      </p:sp>
      <p:sp>
        <p:nvSpPr>
          <p:cNvPr id="89" name="Freeform 7"/>
          <p:cNvSpPr>
            <a:spLocks noEditPoints="1"/>
          </p:cNvSpPr>
          <p:nvPr/>
        </p:nvSpPr>
        <p:spPr bwMode="auto">
          <a:xfrm>
            <a:off x="21221700" y="28663900"/>
            <a:ext cx="1819275" cy="2182813"/>
          </a:xfrm>
          <a:custGeom>
            <a:avLst/>
            <a:gdLst>
              <a:gd name="T0" fmla="*/ 1716 w 1945"/>
              <a:gd name="T1" fmla="*/ 2056 h 2327"/>
              <a:gd name="T2" fmla="*/ 1653 w 1945"/>
              <a:gd name="T3" fmla="*/ 2098 h 2327"/>
              <a:gd name="T4" fmla="*/ 1382 w 1945"/>
              <a:gd name="T5" fmla="*/ 2098 h 2327"/>
              <a:gd name="T6" fmla="*/ 1327 w 1945"/>
              <a:gd name="T7" fmla="*/ 2056 h 2327"/>
              <a:gd name="T8" fmla="*/ 1327 w 1945"/>
              <a:gd name="T9" fmla="*/ 1952 h 2327"/>
              <a:gd name="T10" fmla="*/ 1382 w 1945"/>
              <a:gd name="T11" fmla="*/ 1903 h 2327"/>
              <a:gd name="T12" fmla="*/ 1653 w 1945"/>
              <a:gd name="T13" fmla="*/ 1903 h 2327"/>
              <a:gd name="T14" fmla="*/ 1716 w 1945"/>
              <a:gd name="T15" fmla="*/ 1952 h 2327"/>
              <a:gd name="T16" fmla="*/ 1716 w 1945"/>
              <a:gd name="T17" fmla="*/ 2056 h 2327"/>
              <a:gd name="T18" fmla="*/ 1709 w 1945"/>
              <a:gd name="T19" fmla="*/ 368 h 2327"/>
              <a:gd name="T20" fmla="*/ 1653 w 1945"/>
              <a:gd name="T21" fmla="*/ 417 h 2327"/>
              <a:gd name="T22" fmla="*/ 1382 w 1945"/>
              <a:gd name="T23" fmla="*/ 417 h 2327"/>
              <a:gd name="T24" fmla="*/ 1327 w 1945"/>
              <a:gd name="T25" fmla="*/ 368 h 2327"/>
              <a:gd name="T26" fmla="*/ 1327 w 1945"/>
              <a:gd name="T27" fmla="*/ 271 h 2327"/>
              <a:gd name="T28" fmla="*/ 1382 w 1945"/>
              <a:gd name="T29" fmla="*/ 223 h 2327"/>
              <a:gd name="T30" fmla="*/ 1653 w 1945"/>
              <a:gd name="T31" fmla="*/ 223 h 2327"/>
              <a:gd name="T32" fmla="*/ 1709 w 1945"/>
              <a:gd name="T33" fmla="*/ 271 h 2327"/>
              <a:gd name="T34" fmla="*/ 1709 w 1945"/>
              <a:gd name="T35" fmla="*/ 368 h 2327"/>
              <a:gd name="T36" fmla="*/ 1709 w 1945"/>
              <a:gd name="T37" fmla="*/ 1209 h 2327"/>
              <a:gd name="T38" fmla="*/ 1653 w 1945"/>
              <a:gd name="T39" fmla="*/ 1257 h 2327"/>
              <a:gd name="T40" fmla="*/ 1382 w 1945"/>
              <a:gd name="T41" fmla="*/ 1257 h 2327"/>
              <a:gd name="T42" fmla="*/ 1327 w 1945"/>
              <a:gd name="T43" fmla="*/ 1209 h 2327"/>
              <a:gd name="T44" fmla="*/ 1327 w 1945"/>
              <a:gd name="T45" fmla="*/ 1111 h 2327"/>
              <a:gd name="T46" fmla="*/ 1382 w 1945"/>
              <a:gd name="T47" fmla="*/ 1063 h 2327"/>
              <a:gd name="T48" fmla="*/ 1653 w 1945"/>
              <a:gd name="T49" fmla="*/ 1063 h 2327"/>
              <a:gd name="T50" fmla="*/ 1709 w 1945"/>
              <a:gd name="T51" fmla="*/ 1111 h 2327"/>
              <a:gd name="T52" fmla="*/ 1709 w 1945"/>
              <a:gd name="T53" fmla="*/ 1209 h 2327"/>
              <a:gd name="T54" fmla="*/ 0 w 1945"/>
              <a:gd name="T55" fmla="*/ 334 h 2327"/>
              <a:gd name="T56" fmla="*/ 361 w 1945"/>
              <a:gd name="T57" fmla="*/ 632 h 2327"/>
              <a:gd name="T58" fmla="*/ 1577 w 1945"/>
              <a:gd name="T59" fmla="*/ 632 h 2327"/>
              <a:gd name="T60" fmla="*/ 1945 w 1945"/>
              <a:gd name="T61" fmla="*/ 334 h 2327"/>
              <a:gd name="T62" fmla="*/ 1945 w 1945"/>
              <a:gd name="T63" fmla="*/ 306 h 2327"/>
              <a:gd name="T64" fmla="*/ 1577 w 1945"/>
              <a:gd name="T65" fmla="*/ 0 h 2327"/>
              <a:gd name="T66" fmla="*/ 361 w 1945"/>
              <a:gd name="T67" fmla="*/ 0 h 2327"/>
              <a:gd name="T68" fmla="*/ 0 w 1945"/>
              <a:gd name="T69" fmla="*/ 306 h 2327"/>
              <a:gd name="T70" fmla="*/ 0 w 1945"/>
              <a:gd name="T71" fmla="*/ 334 h 2327"/>
              <a:gd name="T72" fmla="*/ 0 w 1945"/>
              <a:gd name="T73" fmla="*/ 2028 h 2327"/>
              <a:gd name="T74" fmla="*/ 361 w 1945"/>
              <a:gd name="T75" fmla="*/ 2327 h 2327"/>
              <a:gd name="T76" fmla="*/ 1577 w 1945"/>
              <a:gd name="T77" fmla="*/ 2327 h 2327"/>
              <a:gd name="T78" fmla="*/ 1945 w 1945"/>
              <a:gd name="T79" fmla="*/ 2028 h 2327"/>
              <a:gd name="T80" fmla="*/ 1945 w 1945"/>
              <a:gd name="T81" fmla="*/ 2000 h 2327"/>
              <a:gd name="T82" fmla="*/ 1577 w 1945"/>
              <a:gd name="T83" fmla="*/ 1695 h 2327"/>
              <a:gd name="T84" fmla="*/ 361 w 1945"/>
              <a:gd name="T85" fmla="*/ 1695 h 2327"/>
              <a:gd name="T86" fmla="*/ 0 w 1945"/>
              <a:gd name="T87" fmla="*/ 2000 h 2327"/>
              <a:gd name="T88" fmla="*/ 0 w 1945"/>
              <a:gd name="T89" fmla="*/ 2028 h 2327"/>
              <a:gd name="T90" fmla="*/ 0 w 1945"/>
              <a:gd name="T91" fmla="*/ 1181 h 2327"/>
              <a:gd name="T92" fmla="*/ 361 w 1945"/>
              <a:gd name="T93" fmla="*/ 1480 h 2327"/>
              <a:gd name="T94" fmla="*/ 1577 w 1945"/>
              <a:gd name="T95" fmla="*/ 1480 h 2327"/>
              <a:gd name="T96" fmla="*/ 1945 w 1945"/>
              <a:gd name="T97" fmla="*/ 1181 h 2327"/>
              <a:gd name="T98" fmla="*/ 1945 w 1945"/>
              <a:gd name="T99" fmla="*/ 1160 h 2327"/>
              <a:gd name="T100" fmla="*/ 1577 w 1945"/>
              <a:gd name="T101" fmla="*/ 848 h 2327"/>
              <a:gd name="T102" fmla="*/ 361 w 1945"/>
              <a:gd name="T103" fmla="*/ 848 h 2327"/>
              <a:gd name="T104" fmla="*/ 0 w 1945"/>
              <a:gd name="T105" fmla="*/ 1160 h 2327"/>
              <a:gd name="T106" fmla="*/ 0 w 1945"/>
              <a:gd name="T107" fmla="*/ 1181 h 2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45" h="2327">
                <a:moveTo>
                  <a:pt x="1716" y="2056"/>
                </a:moveTo>
                <a:cubicBezTo>
                  <a:pt x="1716" y="2084"/>
                  <a:pt x="1681" y="2098"/>
                  <a:pt x="1653" y="2098"/>
                </a:cubicBezTo>
                <a:cubicBezTo>
                  <a:pt x="1382" y="2098"/>
                  <a:pt x="1382" y="2098"/>
                  <a:pt x="1382" y="2098"/>
                </a:cubicBezTo>
                <a:cubicBezTo>
                  <a:pt x="1361" y="2098"/>
                  <a:pt x="1327" y="2084"/>
                  <a:pt x="1327" y="2056"/>
                </a:cubicBezTo>
                <a:cubicBezTo>
                  <a:pt x="1327" y="1952"/>
                  <a:pt x="1327" y="1952"/>
                  <a:pt x="1327" y="1952"/>
                </a:cubicBezTo>
                <a:cubicBezTo>
                  <a:pt x="1327" y="1924"/>
                  <a:pt x="1361" y="1903"/>
                  <a:pt x="1382" y="1903"/>
                </a:cubicBezTo>
                <a:cubicBezTo>
                  <a:pt x="1653" y="1903"/>
                  <a:pt x="1653" y="1903"/>
                  <a:pt x="1653" y="1903"/>
                </a:cubicBezTo>
                <a:cubicBezTo>
                  <a:pt x="1681" y="1903"/>
                  <a:pt x="1716" y="1924"/>
                  <a:pt x="1716" y="1952"/>
                </a:cubicBezTo>
                <a:lnTo>
                  <a:pt x="1716" y="2056"/>
                </a:lnTo>
                <a:close/>
                <a:moveTo>
                  <a:pt x="1709" y="368"/>
                </a:moveTo>
                <a:cubicBezTo>
                  <a:pt x="1709" y="396"/>
                  <a:pt x="1674" y="417"/>
                  <a:pt x="1653" y="417"/>
                </a:cubicBezTo>
                <a:cubicBezTo>
                  <a:pt x="1382" y="417"/>
                  <a:pt x="1382" y="417"/>
                  <a:pt x="1382" y="417"/>
                </a:cubicBezTo>
                <a:cubicBezTo>
                  <a:pt x="1355" y="417"/>
                  <a:pt x="1327" y="396"/>
                  <a:pt x="1327" y="368"/>
                </a:cubicBezTo>
                <a:cubicBezTo>
                  <a:pt x="1327" y="271"/>
                  <a:pt x="1327" y="271"/>
                  <a:pt x="1327" y="271"/>
                </a:cubicBezTo>
                <a:cubicBezTo>
                  <a:pt x="1327" y="243"/>
                  <a:pt x="1355" y="223"/>
                  <a:pt x="1382" y="223"/>
                </a:cubicBezTo>
                <a:cubicBezTo>
                  <a:pt x="1653" y="223"/>
                  <a:pt x="1653" y="223"/>
                  <a:pt x="1653" y="223"/>
                </a:cubicBezTo>
                <a:cubicBezTo>
                  <a:pt x="1674" y="223"/>
                  <a:pt x="1709" y="243"/>
                  <a:pt x="1709" y="271"/>
                </a:cubicBezTo>
                <a:lnTo>
                  <a:pt x="1709" y="368"/>
                </a:lnTo>
                <a:close/>
                <a:moveTo>
                  <a:pt x="1709" y="1209"/>
                </a:moveTo>
                <a:cubicBezTo>
                  <a:pt x="1709" y="1236"/>
                  <a:pt x="1674" y="1257"/>
                  <a:pt x="1653" y="1257"/>
                </a:cubicBezTo>
                <a:cubicBezTo>
                  <a:pt x="1382" y="1257"/>
                  <a:pt x="1382" y="1257"/>
                  <a:pt x="1382" y="1257"/>
                </a:cubicBezTo>
                <a:cubicBezTo>
                  <a:pt x="1355" y="1257"/>
                  <a:pt x="1327" y="1236"/>
                  <a:pt x="1327" y="1209"/>
                </a:cubicBezTo>
                <a:cubicBezTo>
                  <a:pt x="1327" y="1111"/>
                  <a:pt x="1327" y="1111"/>
                  <a:pt x="1327" y="1111"/>
                </a:cubicBezTo>
                <a:cubicBezTo>
                  <a:pt x="1327" y="1084"/>
                  <a:pt x="1355" y="1063"/>
                  <a:pt x="1382" y="1063"/>
                </a:cubicBezTo>
                <a:cubicBezTo>
                  <a:pt x="1653" y="1063"/>
                  <a:pt x="1653" y="1063"/>
                  <a:pt x="1653" y="1063"/>
                </a:cubicBezTo>
                <a:cubicBezTo>
                  <a:pt x="1674" y="1063"/>
                  <a:pt x="1709" y="1084"/>
                  <a:pt x="1709" y="1111"/>
                </a:cubicBezTo>
                <a:lnTo>
                  <a:pt x="1709" y="1209"/>
                </a:lnTo>
                <a:close/>
                <a:moveTo>
                  <a:pt x="0" y="334"/>
                </a:moveTo>
                <a:cubicBezTo>
                  <a:pt x="0" y="598"/>
                  <a:pt x="91" y="632"/>
                  <a:pt x="361" y="632"/>
                </a:cubicBezTo>
                <a:cubicBezTo>
                  <a:pt x="1577" y="632"/>
                  <a:pt x="1577" y="632"/>
                  <a:pt x="1577" y="632"/>
                </a:cubicBezTo>
                <a:cubicBezTo>
                  <a:pt x="1855" y="632"/>
                  <a:pt x="1945" y="598"/>
                  <a:pt x="1945" y="334"/>
                </a:cubicBezTo>
                <a:cubicBezTo>
                  <a:pt x="1945" y="306"/>
                  <a:pt x="1945" y="306"/>
                  <a:pt x="1945" y="306"/>
                </a:cubicBezTo>
                <a:cubicBezTo>
                  <a:pt x="1945" y="35"/>
                  <a:pt x="1855" y="0"/>
                  <a:pt x="1577" y="0"/>
                </a:cubicBezTo>
                <a:cubicBezTo>
                  <a:pt x="361" y="0"/>
                  <a:pt x="361" y="0"/>
                  <a:pt x="361" y="0"/>
                </a:cubicBezTo>
                <a:cubicBezTo>
                  <a:pt x="91" y="0"/>
                  <a:pt x="0" y="35"/>
                  <a:pt x="0" y="306"/>
                </a:cubicBezTo>
                <a:lnTo>
                  <a:pt x="0" y="334"/>
                </a:lnTo>
                <a:close/>
                <a:moveTo>
                  <a:pt x="0" y="2028"/>
                </a:moveTo>
                <a:cubicBezTo>
                  <a:pt x="0" y="2299"/>
                  <a:pt x="91" y="2327"/>
                  <a:pt x="361" y="2327"/>
                </a:cubicBezTo>
                <a:cubicBezTo>
                  <a:pt x="1577" y="2327"/>
                  <a:pt x="1577" y="2327"/>
                  <a:pt x="1577" y="2327"/>
                </a:cubicBezTo>
                <a:cubicBezTo>
                  <a:pt x="1855" y="2327"/>
                  <a:pt x="1945" y="2299"/>
                  <a:pt x="1945" y="2028"/>
                </a:cubicBezTo>
                <a:cubicBezTo>
                  <a:pt x="1945" y="2000"/>
                  <a:pt x="1945" y="2000"/>
                  <a:pt x="1945" y="2000"/>
                </a:cubicBezTo>
                <a:cubicBezTo>
                  <a:pt x="1945" y="1730"/>
                  <a:pt x="1855" y="1695"/>
                  <a:pt x="1577" y="1695"/>
                </a:cubicBezTo>
                <a:cubicBezTo>
                  <a:pt x="361" y="1695"/>
                  <a:pt x="361" y="1695"/>
                  <a:pt x="361" y="1695"/>
                </a:cubicBezTo>
                <a:cubicBezTo>
                  <a:pt x="91" y="1695"/>
                  <a:pt x="0" y="1730"/>
                  <a:pt x="0" y="2000"/>
                </a:cubicBezTo>
                <a:lnTo>
                  <a:pt x="0" y="2028"/>
                </a:lnTo>
                <a:close/>
                <a:moveTo>
                  <a:pt x="0" y="1181"/>
                </a:moveTo>
                <a:cubicBezTo>
                  <a:pt x="0" y="1445"/>
                  <a:pt x="91" y="1480"/>
                  <a:pt x="361" y="1480"/>
                </a:cubicBezTo>
                <a:cubicBezTo>
                  <a:pt x="1577" y="1480"/>
                  <a:pt x="1577" y="1480"/>
                  <a:pt x="1577" y="1480"/>
                </a:cubicBezTo>
                <a:cubicBezTo>
                  <a:pt x="1855" y="1480"/>
                  <a:pt x="1945" y="1445"/>
                  <a:pt x="1945" y="1181"/>
                </a:cubicBezTo>
                <a:cubicBezTo>
                  <a:pt x="1945" y="1160"/>
                  <a:pt x="1945" y="1160"/>
                  <a:pt x="1945" y="1160"/>
                </a:cubicBezTo>
                <a:cubicBezTo>
                  <a:pt x="1945" y="882"/>
                  <a:pt x="1855" y="848"/>
                  <a:pt x="1577" y="848"/>
                </a:cubicBezTo>
                <a:cubicBezTo>
                  <a:pt x="361" y="848"/>
                  <a:pt x="361" y="848"/>
                  <a:pt x="361" y="848"/>
                </a:cubicBezTo>
                <a:cubicBezTo>
                  <a:pt x="91" y="848"/>
                  <a:pt x="0" y="882"/>
                  <a:pt x="0" y="1160"/>
                </a:cubicBezTo>
                <a:lnTo>
                  <a:pt x="0" y="1181"/>
                </a:lnTo>
                <a:close/>
              </a:path>
            </a:pathLst>
          </a:custGeom>
          <a:solidFill>
            <a:schemeClr val="accent1"/>
          </a:solidFill>
          <a:ln w="6350" cap="rnd">
            <a:noFill/>
            <a:prstDash val="solid"/>
            <a:round/>
            <a:headEnd/>
            <a:tailEnd/>
          </a:ln>
        </p:spPr>
        <p:txBody>
          <a:bodyPr vert="horz" wrap="square" lIns="91440" tIns="45720" rIns="91440" bIns="45720" numCol="1" anchor="t" anchorCtr="0" compatLnSpc="1">
            <a:prstTxWarp prst="textNoShape">
              <a:avLst/>
            </a:prstTxWarp>
          </a:bodyPr>
          <a:lstStyle/>
          <a:p>
            <a:endParaRPr lang="es-AR"/>
          </a:p>
        </p:txBody>
      </p:sp>
      <p:sp>
        <p:nvSpPr>
          <p:cNvPr id="92" name="Forma libre 91"/>
          <p:cNvSpPr/>
          <p:nvPr/>
        </p:nvSpPr>
        <p:spPr>
          <a:xfrm>
            <a:off x="17250569" y="27760742"/>
            <a:ext cx="9429750" cy="438150"/>
          </a:xfrm>
          <a:custGeom>
            <a:avLst/>
            <a:gdLst>
              <a:gd name="connsiteX0" fmla="*/ 0 w 9429750"/>
              <a:gd name="connsiteY0" fmla="*/ 419100 h 438150"/>
              <a:gd name="connsiteX1" fmla="*/ 0 w 9429750"/>
              <a:gd name="connsiteY1" fmla="*/ 0 h 438150"/>
              <a:gd name="connsiteX2" fmla="*/ 9429750 w 9429750"/>
              <a:gd name="connsiteY2" fmla="*/ 0 h 438150"/>
              <a:gd name="connsiteX3" fmla="*/ 9429750 w 9429750"/>
              <a:gd name="connsiteY3" fmla="*/ 438150 h 438150"/>
            </a:gdLst>
            <a:ahLst/>
            <a:cxnLst>
              <a:cxn ang="0">
                <a:pos x="connsiteX0" y="connsiteY0"/>
              </a:cxn>
              <a:cxn ang="0">
                <a:pos x="connsiteX1" y="connsiteY1"/>
              </a:cxn>
              <a:cxn ang="0">
                <a:pos x="connsiteX2" y="connsiteY2"/>
              </a:cxn>
              <a:cxn ang="0">
                <a:pos x="connsiteX3" y="connsiteY3"/>
              </a:cxn>
            </a:cxnLst>
            <a:rect l="l" t="t" r="r" b="b"/>
            <a:pathLst>
              <a:path w="9429750" h="438150">
                <a:moveTo>
                  <a:pt x="0" y="419100"/>
                </a:moveTo>
                <a:lnTo>
                  <a:pt x="0" y="0"/>
                </a:lnTo>
                <a:lnTo>
                  <a:pt x="9429750" y="0"/>
                </a:lnTo>
                <a:lnTo>
                  <a:pt x="9429750" y="438150"/>
                </a:lnTo>
              </a:path>
            </a:pathLst>
          </a:custGeom>
          <a:noFill/>
          <a:ln w="82550" cap="rnd">
            <a:solidFill>
              <a:schemeClr val="tx2"/>
            </a:soli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cxnSp>
        <p:nvCxnSpPr>
          <p:cNvPr id="94" name="Conector recto 93"/>
          <p:cNvCxnSpPr/>
          <p:nvPr/>
        </p:nvCxnSpPr>
        <p:spPr>
          <a:xfrm flipH="1">
            <a:off x="21965444" y="25908000"/>
            <a:ext cx="1" cy="1776542"/>
          </a:xfrm>
          <a:prstGeom prst="line">
            <a:avLst/>
          </a:prstGeom>
          <a:noFill/>
          <a:ln w="82550" cap="rnd">
            <a:solidFill>
              <a:schemeClr val="tx2"/>
            </a:solidFill>
            <a:prstDash val="sysDot"/>
            <a:round/>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3638372091"/>
      </p:ext>
    </p:extLst>
  </p:cSld>
  <p:clrMapOvr>
    <a:masterClrMapping/>
  </p:clrMapOvr>
</p:sld>
</file>

<file path=ppt/theme/theme1.xml><?xml version="1.0" encoding="utf-8"?>
<a:theme xmlns:a="http://schemas.openxmlformats.org/drawingml/2006/main" name="Tema de Office">
  <a:themeElements>
    <a:clrScheme name="CSAIL colors">
      <a:dk1>
        <a:sysClr val="windowText" lastClr="000000"/>
      </a:dk1>
      <a:lt1>
        <a:sysClr val="window" lastClr="FFFFFF"/>
      </a:lt1>
      <a:dk2>
        <a:srgbClr val="8E908F"/>
      </a:dk2>
      <a:lt2>
        <a:srgbClr val="CECFCB"/>
      </a:lt2>
      <a:accent1>
        <a:srgbClr val="C54C00"/>
      </a:accent1>
      <a:accent2>
        <a:srgbClr val="EEAF00"/>
      </a:accent2>
      <a:accent3>
        <a:srgbClr val="8E908F"/>
      </a:accent3>
      <a:accent4>
        <a:srgbClr val="0098DB"/>
      </a:accent4>
      <a:accent5>
        <a:srgbClr val="1A206D"/>
      </a:accent5>
      <a:accent6>
        <a:srgbClr val="CECFCB"/>
      </a:accent6>
      <a:hlink>
        <a:srgbClr val="1A206D"/>
      </a:hlink>
      <a:folHlink>
        <a:srgbClr val="7030A0"/>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397</TotalTime>
  <Words>519</Words>
  <Application>Microsoft Office PowerPoint</Application>
  <PresentationFormat>Personalizado</PresentationFormat>
  <Paragraphs>40</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CSAIL Ebony</vt:lpstr>
      <vt:lpstr>CSAIL Ebony Lt</vt:lpstr>
      <vt:lpstr>CSAIL Ebony Th</vt:lpstr>
      <vt:lpstr>Tema de Office</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Marcelo</dc:creator>
  <cp:lastModifiedBy>Marcelo</cp:lastModifiedBy>
  <cp:revision>81</cp:revision>
  <dcterms:created xsi:type="dcterms:W3CDTF">2019-02-21T18:23:28Z</dcterms:created>
  <dcterms:modified xsi:type="dcterms:W3CDTF">2019-02-22T14:02:24Z</dcterms:modified>
</cp:coreProperties>
</file>